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4" r:id="rId1"/>
  </p:sldMasterIdLst>
  <p:notesMasterIdLst>
    <p:notesMasterId r:id="rId49"/>
  </p:notesMasterIdLst>
  <p:sldIdLst>
    <p:sldId id="256" r:id="rId2"/>
    <p:sldId id="258" r:id="rId3"/>
    <p:sldId id="266" r:id="rId4"/>
    <p:sldId id="290" r:id="rId5"/>
    <p:sldId id="293" r:id="rId6"/>
    <p:sldId id="310" r:id="rId7"/>
    <p:sldId id="267" r:id="rId8"/>
    <p:sldId id="291" r:id="rId9"/>
    <p:sldId id="292" r:id="rId10"/>
    <p:sldId id="269" r:id="rId11"/>
    <p:sldId id="259" r:id="rId12"/>
    <p:sldId id="296" r:id="rId13"/>
    <p:sldId id="260" r:id="rId14"/>
    <p:sldId id="261" r:id="rId15"/>
    <p:sldId id="297" r:id="rId16"/>
    <p:sldId id="262" r:id="rId17"/>
    <p:sldId id="308" r:id="rId18"/>
    <p:sldId id="312" r:id="rId19"/>
    <p:sldId id="295" r:id="rId20"/>
    <p:sldId id="298" r:id="rId21"/>
    <p:sldId id="271" r:id="rId22"/>
    <p:sldId id="299" r:id="rId23"/>
    <p:sldId id="286" r:id="rId24"/>
    <p:sldId id="287" r:id="rId25"/>
    <p:sldId id="309" r:id="rId26"/>
    <p:sldId id="320" r:id="rId27"/>
    <p:sldId id="285" r:id="rId28"/>
    <p:sldId id="275" r:id="rId29"/>
    <p:sldId id="302" r:id="rId30"/>
    <p:sldId id="303" r:id="rId31"/>
    <p:sldId id="288" r:id="rId32"/>
    <p:sldId id="289" r:id="rId33"/>
    <p:sldId id="305" r:id="rId34"/>
    <p:sldId id="306" r:id="rId35"/>
    <p:sldId id="304" r:id="rId36"/>
    <p:sldId id="307" r:id="rId37"/>
    <p:sldId id="284" r:id="rId38"/>
    <p:sldId id="279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21" r:id="rId47"/>
    <p:sldId id="264" r:id="rId4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58"/>
    <p:restoredTop sz="94696"/>
  </p:normalViewPr>
  <p:slideViewPr>
    <p:cSldViewPr snapToGrid="0">
      <p:cViewPr varScale="1">
        <p:scale>
          <a:sx n="83" d="100"/>
          <a:sy n="83" d="100"/>
        </p:scale>
        <p:origin x="53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21F052-2F1D-4B15-9119-8F9C690D7A9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144B0B1-BACC-482F-A64A-7DCF78A420CF}">
      <dgm:prSet/>
      <dgm:spPr/>
      <dgm:t>
        <a:bodyPr/>
        <a:lstStyle/>
        <a:p>
          <a:r>
            <a:rPr lang="da-DK"/>
            <a:t>Gær</a:t>
          </a:r>
          <a:endParaRPr lang="en-US"/>
        </a:p>
      </dgm:t>
    </dgm:pt>
    <dgm:pt modelId="{434C1EF7-DB62-4029-AC36-1731F8639139}" type="parTrans" cxnId="{E9DBB9F6-6418-4115-A407-B407BDF9592A}">
      <dgm:prSet/>
      <dgm:spPr/>
      <dgm:t>
        <a:bodyPr/>
        <a:lstStyle/>
        <a:p>
          <a:endParaRPr lang="en-US"/>
        </a:p>
      </dgm:t>
    </dgm:pt>
    <dgm:pt modelId="{A903CCC2-77FB-45CB-AE42-5A83F7BC5D05}" type="sibTrans" cxnId="{E9DBB9F6-6418-4115-A407-B407BDF9592A}">
      <dgm:prSet/>
      <dgm:spPr/>
      <dgm:t>
        <a:bodyPr/>
        <a:lstStyle/>
        <a:p>
          <a:endParaRPr lang="en-US"/>
        </a:p>
      </dgm:t>
    </dgm:pt>
    <dgm:pt modelId="{1CB4CFBB-A2A5-4CF1-9358-E5A4155B2BD1}">
      <dgm:prSet/>
      <dgm:spPr/>
      <dgm:t>
        <a:bodyPr/>
        <a:lstStyle/>
        <a:p>
          <a:r>
            <a:rPr lang="da-DK" dirty="0"/>
            <a:t>Skimmel </a:t>
          </a:r>
          <a:endParaRPr lang="en-US" dirty="0"/>
        </a:p>
      </dgm:t>
    </dgm:pt>
    <dgm:pt modelId="{E19959CB-3BAB-41F0-8C8C-651E0FD3E5D4}" type="parTrans" cxnId="{9B938A13-8393-4625-A2CB-39CEF4F11C54}">
      <dgm:prSet/>
      <dgm:spPr/>
      <dgm:t>
        <a:bodyPr/>
        <a:lstStyle/>
        <a:p>
          <a:endParaRPr lang="en-US"/>
        </a:p>
      </dgm:t>
    </dgm:pt>
    <dgm:pt modelId="{14C441AD-52B8-4D64-A057-1FE1F7BB934E}" type="sibTrans" cxnId="{9B938A13-8393-4625-A2CB-39CEF4F11C54}">
      <dgm:prSet/>
      <dgm:spPr/>
      <dgm:t>
        <a:bodyPr/>
        <a:lstStyle/>
        <a:p>
          <a:endParaRPr lang="en-US"/>
        </a:p>
      </dgm:t>
    </dgm:pt>
    <dgm:pt modelId="{C3E83FC3-BF1B-4A15-AD6C-54C10F3BEAD2}">
      <dgm:prSet/>
      <dgm:spPr/>
      <dgm:t>
        <a:bodyPr/>
        <a:lstStyle/>
        <a:p>
          <a:r>
            <a:rPr lang="da-DK" dirty="0" err="1"/>
            <a:t>Dermatofyter</a:t>
          </a:r>
          <a:r>
            <a:rPr lang="da-DK" dirty="0"/>
            <a:t> – </a:t>
          </a:r>
          <a:r>
            <a:rPr lang="da-DK" dirty="0" err="1"/>
            <a:t>keratinofile</a:t>
          </a:r>
          <a:r>
            <a:rPr lang="da-DK" dirty="0"/>
            <a:t> skimmelsvampe</a:t>
          </a:r>
          <a:endParaRPr lang="en-US" dirty="0"/>
        </a:p>
      </dgm:t>
    </dgm:pt>
    <dgm:pt modelId="{0A835FF6-1E8B-493E-8E50-26899CFDF51B}" type="parTrans" cxnId="{931ECF53-DFDC-4C38-B96A-DEBD34527910}">
      <dgm:prSet/>
      <dgm:spPr/>
      <dgm:t>
        <a:bodyPr/>
        <a:lstStyle/>
        <a:p>
          <a:endParaRPr lang="en-US"/>
        </a:p>
      </dgm:t>
    </dgm:pt>
    <dgm:pt modelId="{74E2585A-E7EB-47BF-845F-AB8861DE14C6}" type="sibTrans" cxnId="{931ECF53-DFDC-4C38-B96A-DEBD34527910}">
      <dgm:prSet/>
      <dgm:spPr/>
      <dgm:t>
        <a:bodyPr/>
        <a:lstStyle/>
        <a:p>
          <a:endParaRPr lang="en-US"/>
        </a:p>
      </dgm:t>
    </dgm:pt>
    <dgm:pt modelId="{D9511CB3-82A5-E54F-B8AA-9ECDA3DE104D}">
      <dgm:prSet/>
      <dgm:spPr/>
      <dgm:t>
        <a:bodyPr/>
        <a:lstStyle/>
        <a:p>
          <a:r>
            <a:rPr lang="da-DK" dirty="0"/>
            <a:t>Dimorfe</a:t>
          </a:r>
        </a:p>
      </dgm:t>
    </dgm:pt>
    <dgm:pt modelId="{AB9B3D03-393C-804E-826C-463679D9538E}" type="parTrans" cxnId="{A54B4A1A-5D99-0A4E-ADD0-7F52EF1E8052}">
      <dgm:prSet/>
      <dgm:spPr/>
    </dgm:pt>
    <dgm:pt modelId="{6BB2D6FB-1018-BF4D-A15C-1700887E67E0}" type="sibTrans" cxnId="{A54B4A1A-5D99-0A4E-ADD0-7F52EF1E8052}">
      <dgm:prSet/>
      <dgm:spPr/>
    </dgm:pt>
    <dgm:pt modelId="{BAA2A627-DC47-1543-BB00-736997AF130E}" type="pres">
      <dgm:prSet presAssocID="{BF21F052-2F1D-4B15-9119-8F9C690D7A9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957B1E46-2DED-4C41-AD9E-B36F81AE01BE}" type="pres">
      <dgm:prSet presAssocID="{1CB4CFBB-A2A5-4CF1-9358-E5A4155B2BD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47A0781A-F6B1-EA41-B368-21B31144693F}" type="pres">
      <dgm:prSet presAssocID="{14C441AD-52B8-4D64-A057-1FE1F7BB934E}" presName="spacer" presStyleCnt="0"/>
      <dgm:spPr/>
    </dgm:pt>
    <dgm:pt modelId="{B901C675-911C-624E-878D-9A1DB8104BC3}" type="pres">
      <dgm:prSet presAssocID="{D144B0B1-BACC-482F-A64A-7DCF78A420C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E063B6E7-C1FC-6141-BFC6-924C8B6BE088}" type="pres">
      <dgm:prSet presAssocID="{A903CCC2-77FB-45CB-AE42-5A83F7BC5D05}" presName="spacer" presStyleCnt="0"/>
      <dgm:spPr/>
    </dgm:pt>
    <dgm:pt modelId="{CA45829A-FA49-0D47-A450-5FF02FAD9146}" type="pres">
      <dgm:prSet presAssocID="{D9511CB3-82A5-E54F-B8AA-9ECDA3DE104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31BA8BDC-8F27-3541-8014-E7D8E3F21166}" type="pres">
      <dgm:prSet presAssocID="{6BB2D6FB-1018-BF4D-A15C-1700887E67E0}" presName="spacer" presStyleCnt="0"/>
      <dgm:spPr/>
    </dgm:pt>
    <dgm:pt modelId="{3CE89754-311C-8746-85D4-F72077AE32BB}" type="pres">
      <dgm:prSet presAssocID="{C3E83FC3-BF1B-4A15-AD6C-54C10F3BEAD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a-DK"/>
        </a:p>
      </dgm:t>
    </dgm:pt>
  </dgm:ptLst>
  <dgm:cxnLst>
    <dgm:cxn modelId="{E9DBB9F6-6418-4115-A407-B407BDF9592A}" srcId="{BF21F052-2F1D-4B15-9119-8F9C690D7A99}" destId="{D144B0B1-BACC-482F-A64A-7DCF78A420CF}" srcOrd="1" destOrd="0" parTransId="{434C1EF7-DB62-4029-AC36-1731F8639139}" sibTransId="{A903CCC2-77FB-45CB-AE42-5A83F7BC5D05}"/>
    <dgm:cxn modelId="{931ECF53-DFDC-4C38-B96A-DEBD34527910}" srcId="{BF21F052-2F1D-4B15-9119-8F9C690D7A99}" destId="{C3E83FC3-BF1B-4A15-AD6C-54C10F3BEAD2}" srcOrd="3" destOrd="0" parTransId="{0A835FF6-1E8B-493E-8E50-26899CFDF51B}" sibTransId="{74E2585A-E7EB-47BF-845F-AB8861DE14C6}"/>
    <dgm:cxn modelId="{9B938A13-8393-4625-A2CB-39CEF4F11C54}" srcId="{BF21F052-2F1D-4B15-9119-8F9C690D7A99}" destId="{1CB4CFBB-A2A5-4CF1-9358-E5A4155B2BD1}" srcOrd="0" destOrd="0" parTransId="{E19959CB-3BAB-41F0-8C8C-651E0FD3E5D4}" sibTransId="{14C441AD-52B8-4D64-A057-1FE1F7BB934E}"/>
    <dgm:cxn modelId="{8503E11E-2851-0E41-8D68-485A04311AA3}" type="presOf" srcId="{BF21F052-2F1D-4B15-9119-8F9C690D7A99}" destId="{BAA2A627-DC47-1543-BB00-736997AF130E}" srcOrd="0" destOrd="0" presId="urn:microsoft.com/office/officeart/2005/8/layout/vList2"/>
    <dgm:cxn modelId="{A54B4A1A-5D99-0A4E-ADD0-7F52EF1E8052}" srcId="{BF21F052-2F1D-4B15-9119-8F9C690D7A99}" destId="{D9511CB3-82A5-E54F-B8AA-9ECDA3DE104D}" srcOrd="2" destOrd="0" parTransId="{AB9B3D03-393C-804E-826C-463679D9538E}" sibTransId="{6BB2D6FB-1018-BF4D-A15C-1700887E67E0}"/>
    <dgm:cxn modelId="{F7899BB0-CFBB-C346-9EEC-546564FA2E58}" type="presOf" srcId="{1CB4CFBB-A2A5-4CF1-9358-E5A4155B2BD1}" destId="{957B1E46-2DED-4C41-AD9E-B36F81AE01BE}" srcOrd="0" destOrd="0" presId="urn:microsoft.com/office/officeart/2005/8/layout/vList2"/>
    <dgm:cxn modelId="{0F69BC80-ACAC-674F-A356-4F332C0DA6AB}" type="presOf" srcId="{D9511CB3-82A5-E54F-B8AA-9ECDA3DE104D}" destId="{CA45829A-FA49-0D47-A450-5FF02FAD9146}" srcOrd="0" destOrd="0" presId="urn:microsoft.com/office/officeart/2005/8/layout/vList2"/>
    <dgm:cxn modelId="{7AD6208B-C27B-5746-9566-E114917DF44B}" type="presOf" srcId="{D144B0B1-BACC-482F-A64A-7DCF78A420CF}" destId="{B901C675-911C-624E-878D-9A1DB8104BC3}" srcOrd="0" destOrd="0" presId="urn:microsoft.com/office/officeart/2005/8/layout/vList2"/>
    <dgm:cxn modelId="{34A40755-72FD-AE4B-96CC-B9FF04B856DE}" type="presOf" srcId="{C3E83FC3-BF1B-4A15-AD6C-54C10F3BEAD2}" destId="{3CE89754-311C-8746-85D4-F72077AE32BB}" srcOrd="0" destOrd="0" presId="urn:microsoft.com/office/officeart/2005/8/layout/vList2"/>
    <dgm:cxn modelId="{D9F4949B-902E-6343-A374-CCB85D2350D8}" type="presParOf" srcId="{BAA2A627-DC47-1543-BB00-736997AF130E}" destId="{957B1E46-2DED-4C41-AD9E-B36F81AE01BE}" srcOrd="0" destOrd="0" presId="urn:microsoft.com/office/officeart/2005/8/layout/vList2"/>
    <dgm:cxn modelId="{28E129A5-A765-9849-BD0B-8806348724CD}" type="presParOf" srcId="{BAA2A627-DC47-1543-BB00-736997AF130E}" destId="{47A0781A-F6B1-EA41-B368-21B31144693F}" srcOrd="1" destOrd="0" presId="urn:microsoft.com/office/officeart/2005/8/layout/vList2"/>
    <dgm:cxn modelId="{76801FC9-2FF0-3944-8689-74EE25F544E3}" type="presParOf" srcId="{BAA2A627-DC47-1543-BB00-736997AF130E}" destId="{B901C675-911C-624E-878D-9A1DB8104BC3}" srcOrd="2" destOrd="0" presId="urn:microsoft.com/office/officeart/2005/8/layout/vList2"/>
    <dgm:cxn modelId="{13B359BD-3DBB-7E4F-A50A-D3DA1555DAD0}" type="presParOf" srcId="{BAA2A627-DC47-1543-BB00-736997AF130E}" destId="{E063B6E7-C1FC-6141-BFC6-924C8B6BE088}" srcOrd="3" destOrd="0" presId="urn:microsoft.com/office/officeart/2005/8/layout/vList2"/>
    <dgm:cxn modelId="{0AB21EC1-DABB-AA48-A5C8-C5E6AE5F1F20}" type="presParOf" srcId="{BAA2A627-DC47-1543-BB00-736997AF130E}" destId="{CA45829A-FA49-0D47-A450-5FF02FAD9146}" srcOrd="4" destOrd="0" presId="urn:microsoft.com/office/officeart/2005/8/layout/vList2"/>
    <dgm:cxn modelId="{6B50B68A-E96D-8B4E-A4B0-03B211AEE641}" type="presParOf" srcId="{BAA2A627-DC47-1543-BB00-736997AF130E}" destId="{31BA8BDC-8F27-3541-8014-E7D8E3F21166}" srcOrd="5" destOrd="0" presId="urn:microsoft.com/office/officeart/2005/8/layout/vList2"/>
    <dgm:cxn modelId="{9FFA434B-31A2-194B-B8D2-9B99CF9F2DEB}" type="presParOf" srcId="{BAA2A627-DC47-1543-BB00-736997AF130E}" destId="{3CE89754-311C-8746-85D4-F72077AE32B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236511-8D9C-4266-9C29-EB57E79A9AF5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29E71D4-F057-4469-8575-E9DC56C53DF5}">
      <dgm:prSet/>
      <dgm:spPr/>
      <dgm:t>
        <a:bodyPr/>
        <a:lstStyle/>
        <a:p>
          <a:r>
            <a:rPr lang="da-DK"/>
            <a:t>Normalt forekommende </a:t>
          </a:r>
          <a:endParaRPr lang="en-US"/>
        </a:p>
      </dgm:t>
    </dgm:pt>
    <dgm:pt modelId="{0B4402C6-EA3F-4ED2-BD8D-BE40136F64B1}" type="parTrans" cxnId="{AFF76520-B949-43F6-9B7B-D57CEF124962}">
      <dgm:prSet/>
      <dgm:spPr/>
      <dgm:t>
        <a:bodyPr/>
        <a:lstStyle/>
        <a:p>
          <a:endParaRPr lang="en-US" sz="2400"/>
        </a:p>
      </dgm:t>
    </dgm:pt>
    <dgm:pt modelId="{0E9D36F5-11B0-49AF-A101-5C4507D113F5}" type="sibTrans" cxnId="{AFF76520-B949-43F6-9B7B-D57CEF124962}">
      <dgm:prSet/>
      <dgm:spPr/>
      <dgm:t>
        <a:bodyPr/>
        <a:lstStyle/>
        <a:p>
          <a:endParaRPr lang="en-US"/>
        </a:p>
      </dgm:t>
    </dgm:pt>
    <dgm:pt modelId="{0AEFC15A-9553-463D-B15D-0921157912A4}">
      <dgm:prSet/>
      <dgm:spPr/>
      <dgm:t>
        <a:bodyPr/>
        <a:lstStyle/>
        <a:p>
          <a:r>
            <a:rPr lang="da-DK"/>
            <a:t>Jord og plantedele</a:t>
          </a:r>
          <a:endParaRPr lang="en-US"/>
        </a:p>
      </dgm:t>
    </dgm:pt>
    <dgm:pt modelId="{C5BC8AF1-FB78-4392-876B-422047295F1C}" type="parTrans" cxnId="{D08E773F-A2E0-4910-8BDB-9A3748987525}">
      <dgm:prSet/>
      <dgm:spPr/>
      <dgm:t>
        <a:bodyPr/>
        <a:lstStyle/>
        <a:p>
          <a:endParaRPr lang="en-US" sz="2400"/>
        </a:p>
      </dgm:t>
    </dgm:pt>
    <dgm:pt modelId="{2F54AA14-8395-43A7-9CF4-59CB4A806C44}" type="sibTrans" cxnId="{D08E773F-A2E0-4910-8BDB-9A3748987525}">
      <dgm:prSet/>
      <dgm:spPr/>
      <dgm:t>
        <a:bodyPr/>
        <a:lstStyle/>
        <a:p>
          <a:endParaRPr lang="en-US"/>
        </a:p>
      </dgm:t>
    </dgm:pt>
    <dgm:pt modelId="{69BEEF1D-5FB7-4820-B380-4F3F5E77D22D}">
      <dgm:prSet/>
      <dgm:spPr/>
      <dgm:t>
        <a:bodyPr/>
        <a:lstStyle/>
        <a:p>
          <a:r>
            <a:rPr lang="da-DK"/>
            <a:t>Byggematerialer</a:t>
          </a:r>
          <a:endParaRPr lang="en-US"/>
        </a:p>
      </dgm:t>
    </dgm:pt>
    <dgm:pt modelId="{89C796EB-CD28-41F3-B84F-F00539D1A3D4}" type="parTrans" cxnId="{02E94456-B3E0-4E96-B225-79567BE65164}">
      <dgm:prSet/>
      <dgm:spPr/>
      <dgm:t>
        <a:bodyPr/>
        <a:lstStyle/>
        <a:p>
          <a:endParaRPr lang="en-US" sz="2400"/>
        </a:p>
      </dgm:t>
    </dgm:pt>
    <dgm:pt modelId="{CC8F2128-B538-45B3-861F-E2C6C3948362}" type="sibTrans" cxnId="{02E94456-B3E0-4E96-B225-79567BE65164}">
      <dgm:prSet/>
      <dgm:spPr/>
      <dgm:t>
        <a:bodyPr/>
        <a:lstStyle/>
        <a:p>
          <a:endParaRPr lang="en-US"/>
        </a:p>
      </dgm:t>
    </dgm:pt>
    <dgm:pt modelId="{9A579CFA-B173-44B7-A02D-C22189462541}">
      <dgm:prSet/>
      <dgm:spPr/>
      <dgm:t>
        <a:bodyPr/>
        <a:lstStyle/>
        <a:p>
          <a:r>
            <a:rPr lang="da-DK"/>
            <a:t>Ventilationssystemer</a:t>
          </a:r>
          <a:endParaRPr lang="en-US"/>
        </a:p>
      </dgm:t>
    </dgm:pt>
    <dgm:pt modelId="{1A1F7D05-E2C0-4A6A-B201-611BA7808122}" type="parTrans" cxnId="{376AF6E4-FFC7-4E65-B6A2-06CBAF043AF1}">
      <dgm:prSet/>
      <dgm:spPr/>
      <dgm:t>
        <a:bodyPr/>
        <a:lstStyle/>
        <a:p>
          <a:endParaRPr lang="en-US" sz="2400"/>
        </a:p>
      </dgm:t>
    </dgm:pt>
    <dgm:pt modelId="{BDCCAAB6-0E0B-4E9E-A987-6324AA256D44}" type="sibTrans" cxnId="{376AF6E4-FFC7-4E65-B6A2-06CBAF043AF1}">
      <dgm:prSet/>
      <dgm:spPr/>
      <dgm:t>
        <a:bodyPr/>
        <a:lstStyle/>
        <a:p>
          <a:endParaRPr lang="en-US"/>
        </a:p>
      </dgm:t>
    </dgm:pt>
    <dgm:pt modelId="{9596205F-8FC2-459A-A0AA-B54A63EC712A}">
      <dgm:prSet/>
      <dgm:spPr/>
      <dgm:t>
        <a:bodyPr/>
        <a:lstStyle/>
        <a:p>
          <a:r>
            <a:rPr lang="da-DK"/>
            <a:t>Lokale Faktorer</a:t>
          </a:r>
          <a:endParaRPr lang="en-US"/>
        </a:p>
      </dgm:t>
    </dgm:pt>
    <dgm:pt modelId="{9A70CCAC-84E4-419A-ADA3-5CF01B1B140E}" type="parTrans" cxnId="{7A0F1281-50D5-4575-806D-3096F8C0A65E}">
      <dgm:prSet/>
      <dgm:spPr/>
      <dgm:t>
        <a:bodyPr/>
        <a:lstStyle/>
        <a:p>
          <a:endParaRPr lang="en-US" sz="2400"/>
        </a:p>
      </dgm:t>
    </dgm:pt>
    <dgm:pt modelId="{50C9CD47-9516-4D64-BF7B-977AFA40D45E}" type="sibTrans" cxnId="{7A0F1281-50D5-4575-806D-3096F8C0A65E}">
      <dgm:prSet/>
      <dgm:spPr/>
      <dgm:t>
        <a:bodyPr/>
        <a:lstStyle/>
        <a:p>
          <a:endParaRPr lang="en-US"/>
        </a:p>
      </dgm:t>
    </dgm:pt>
    <dgm:pt modelId="{C3DB2681-A6B5-4811-B9F8-8F259BE7BBE3}">
      <dgm:prSet/>
      <dgm:spPr/>
      <dgm:t>
        <a:bodyPr/>
        <a:lstStyle/>
        <a:p>
          <a:r>
            <a:rPr lang="da-DK"/>
            <a:t>Fugtigt Miljø</a:t>
          </a:r>
          <a:endParaRPr lang="en-US"/>
        </a:p>
      </dgm:t>
    </dgm:pt>
    <dgm:pt modelId="{44CC4D44-6178-4CF8-AC7E-7D6CDDAF63A8}" type="parTrans" cxnId="{51E25E9F-B59F-488F-962B-691755ADA670}">
      <dgm:prSet/>
      <dgm:spPr/>
      <dgm:t>
        <a:bodyPr/>
        <a:lstStyle/>
        <a:p>
          <a:endParaRPr lang="en-US" sz="2400"/>
        </a:p>
      </dgm:t>
    </dgm:pt>
    <dgm:pt modelId="{AEA7AB47-542E-488E-A89F-713B5536DBC9}" type="sibTrans" cxnId="{51E25E9F-B59F-488F-962B-691755ADA670}">
      <dgm:prSet/>
      <dgm:spPr/>
      <dgm:t>
        <a:bodyPr/>
        <a:lstStyle/>
        <a:p>
          <a:endParaRPr lang="en-US"/>
        </a:p>
      </dgm:t>
    </dgm:pt>
    <dgm:pt modelId="{0D7DE89F-541B-4351-A04E-30117464314F}">
      <dgm:prSet/>
      <dgm:spPr/>
      <dgm:t>
        <a:bodyPr/>
        <a:lstStyle/>
        <a:p>
          <a:r>
            <a:rPr lang="da-DK"/>
            <a:t>Lokalsteroid/antibiotika</a:t>
          </a:r>
          <a:br>
            <a:rPr lang="da-DK"/>
          </a:br>
          <a:r>
            <a:rPr lang="da-DK"/>
            <a:t>Beskadiget lungearkitektur</a:t>
          </a:r>
          <a:endParaRPr lang="en-US"/>
        </a:p>
      </dgm:t>
    </dgm:pt>
    <dgm:pt modelId="{110C7BBE-B4F6-4D45-891E-DCE3A0220B08}" type="parTrans" cxnId="{2D3EE609-116A-42FB-AE99-C73C07A4B722}">
      <dgm:prSet/>
      <dgm:spPr/>
      <dgm:t>
        <a:bodyPr/>
        <a:lstStyle/>
        <a:p>
          <a:endParaRPr lang="en-US" sz="2400"/>
        </a:p>
      </dgm:t>
    </dgm:pt>
    <dgm:pt modelId="{A4C0A465-E1F8-4DD2-9D48-C535E0E0B4CB}" type="sibTrans" cxnId="{2D3EE609-116A-42FB-AE99-C73C07A4B722}">
      <dgm:prSet/>
      <dgm:spPr/>
      <dgm:t>
        <a:bodyPr/>
        <a:lstStyle/>
        <a:p>
          <a:endParaRPr lang="en-US"/>
        </a:p>
      </dgm:t>
    </dgm:pt>
    <dgm:pt modelId="{74DE02BA-BD19-4A0E-B313-00AEC8C738E4}">
      <dgm:prSet/>
      <dgm:spPr/>
      <dgm:t>
        <a:bodyPr/>
        <a:lstStyle/>
        <a:p>
          <a:r>
            <a:rPr lang="da-DK" dirty="0"/>
            <a:t>Systemiske faktorer</a:t>
          </a:r>
          <a:endParaRPr lang="en-US" dirty="0"/>
        </a:p>
      </dgm:t>
    </dgm:pt>
    <dgm:pt modelId="{DF1D5CA1-A2D4-47C8-B22E-9C046BE1111D}" type="parTrans" cxnId="{A948A657-378F-4565-89F7-23075AAB328A}">
      <dgm:prSet/>
      <dgm:spPr/>
      <dgm:t>
        <a:bodyPr/>
        <a:lstStyle/>
        <a:p>
          <a:endParaRPr lang="en-US" sz="2400"/>
        </a:p>
      </dgm:t>
    </dgm:pt>
    <dgm:pt modelId="{04B836F2-11C8-413C-9989-146DE0317887}" type="sibTrans" cxnId="{A948A657-378F-4565-89F7-23075AAB328A}">
      <dgm:prSet/>
      <dgm:spPr/>
      <dgm:t>
        <a:bodyPr/>
        <a:lstStyle/>
        <a:p>
          <a:endParaRPr lang="en-US"/>
        </a:p>
      </dgm:t>
    </dgm:pt>
    <dgm:pt modelId="{45F77B57-1843-3A40-857A-C0A1B2BB5E16}">
      <dgm:prSet/>
      <dgm:spPr/>
      <dgm:t>
        <a:bodyPr/>
        <a:lstStyle/>
        <a:p>
          <a:r>
            <a:rPr lang="da-DK" dirty="0"/>
            <a:t>Immuninkompetent</a:t>
          </a:r>
        </a:p>
      </dgm:t>
    </dgm:pt>
    <dgm:pt modelId="{290110CC-BA47-E947-A6FA-E6EA1D11038F}" type="parTrans" cxnId="{EE0BAF0B-8B4A-6742-A213-26F70D4902E8}">
      <dgm:prSet/>
      <dgm:spPr/>
      <dgm:t>
        <a:bodyPr/>
        <a:lstStyle/>
        <a:p>
          <a:endParaRPr lang="da-DK"/>
        </a:p>
      </dgm:t>
    </dgm:pt>
    <dgm:pt modelId="{9F3BFFC5-9CE7-F742-AF91-A5C735E8687F}" type="sibTrans" cxnId="{EE0BAF0B-8B4A-6742-A213-26F70D4902E8}">
      <dgm:prSet/>
      <dgm:spPr/>
      <dgm:t>
        <a:bodyPr/>
        <a:lstStyle/>
        <a:p>
          <a:endParaRPr lang="da-DK"/>
        </a:p>
      </dgm:t>
    </dgm:pt>
    <dgm:pt modelId="{2C1B002E-BB8E-4606-972E-3FE3D31B1788}">
      <dgm:prSet/>
      <dgm:spPr/>
      <dgm:t>
        <a:bodyPr/>
        <a:lstStyle/>
        <a:p>
          <a:r>
            <a:rPr lang="da-DK"/>
            <a:t>Dysreguleret diabetes</a:t>
          </a:r>
          <a:endParaRPr lang="en-US"/>
        </a:p>
      </dgm:t>
    </dgm:pt>
    <dgm:pt modelId="{92E5465C-97AC-4588-8A2E-123A11B48FBC}" type="sibTrans" cxnId="{05E26D34-B697-47A3-BFDD-730841710302}">
      <dgm:prSet/>
      <dgm:spPr/>
      <dgm:t>
        <a:bodyPr/>
        <a:lstStyle/>
        <a:p>
          <a:endParaRPr lang="en-US"/>
        </a:p>
      </dgm:t>
    </dgm:pt>
    <dgm:pt modelId="{1B658C1A-A0F0-4A23-8C02-106D16464A0D}" type="parTrans" cxnId="{05E26D34-B697-47A3-BFDD-730841710302}">
      <dgm:prSet/>
      <dgm:spPr/>
      <dgm:t>
        <a:bodyPr/>
        <a:lstStyle/>
        <a:p>
          <a:endParaRPr lang="en-US" sz="2400"/>
        </a:p>
      </dgm:t>
    </dgm:pt>
    <dgm:pt modelId="{0D2F5BC1-5B70-0C40-A55F-BBC4A1653B3E}">
      <dgm:prSet/>
      <dgm:spPr/>
      <dgm:t>
        <a:bodyPr/>
        <a:lstStyle/>
        <a:p>
          <a:r>
            <a:rPr lang="da-DK" dirty="0"/>
            <a:t>Steroidbehandling</a:t>
          </a:r>
        </a:p>
      </dgm:t>
    </dgm:pt>
    <dgm:pt modelId="{1A3E5E05-C6D3-444F-B6F5-A342498F0005}" type="parTrans" cxnId="{8F499020-7CBE-2F40-86F0-8BCC854FCB72}">
      <dgm:prSet/>
      <dgm:spPr/>
      <dgm:t>
        <a:bodyPr/>
        <a:lstStyle/>
        <a:p>
          <a:endParaRPr lang="da-DK"/>
        </a:p>
      </dgm:t>
    </dgm:pt>
    <dgm:pt modelId="{92DB02A8-56EC-BD46-AD6F-3DA220687448}" type="sibTrans" cxnId="{8F499020-7CBE-2F40-86F0-8BCC854FCB72}">
      <dgm:prSet/>
      <dgm:spPr/>
      <dgm:t>
        <a:bodyPr/>
        <a:lstStyle/>
        <a:p>
          <a:endParaRPr lang="da-DK"/>
        </a:p>
      </dgm:t>
    </dgm:pt>
    <dgm:pt modelId="{6E8B4AB0-6365-D948-9C81-1042138E02F0}" type="pres">
      <dgm:prSet presAssocID="{5B236511-8D9C-4266-9C29-EB57E79A9AF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A4C0CF94-353B-7244-B77C-5F89F913379A}" type="pres">
      <dgm:prSet presAssocID="{529E71D4-F057-4469-8575-E9DC56C53DF5}" presName="composite" presStyleCnt="0"/>
      <dgm:spPr/>
    </dgm:pt>
    <dgm:pt modelId="{2853884A-4B7C-764C-B113-9D78442568EC}" type="pres">
      <dgm:prSet presAssocID="{529E71D4-F057-4469-8575-E9DC56C53DF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59D3E4D1-3452-404F-BEE1-FC6FEA7990E8}" type="pres">
      <dgm:prSet presAssocID="{529E71D4-F057-4469-8575-E9DC56C53DF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ED5A2E73-CC49-034D-A153-1331AAEA52AF}" type="pres">
      <dgm:prSet presAssocID="{0E9D36F5-11B0-49AF-A101-5C4507D113F5}" presName="space" presStyleCnt="0"/>
      <dgm:spPr/>
    </dgm:pt>
    <dgm:pt modelId="{72A4836F-D032-7A42-8864-16D1410EB769}" type="pres">
      <dgm:prSet presAssocID="{9596205F-8FC2-459A-A0AA-B54A63EC712A}" presName="composite" presStyleCnt="0"/>
      <dgm:spPr/>
    </dgm:pt>
    <dgm:pt modelId="{F43C7AC1-4352-1F41-AB5C-F55DC8D5D1E6}" type="pres">
      <dgm:prSet presAssocID="{9596205F-8FC2-459A-A0AA-B54A63EC712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74D7AB17-4ADC-8E45-AE5D-43436CE9187D}" type="pres">
      <dgm:prSet presAssocID="{9596205F-8FC2-459A-A0AA-B54A63EC712A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5D2D02AF-1B59-224C-B96A-E69689FD1992}" type="pres">
      <dgm:prSet presAssocID="{50C9CD47-9516-4D64-BF7B-977AFA40D45E}" presName="space" presStyleCnt="0"/>
      <dgm:spPr/>
    </dgm:pt>
    <dgm:pt modelId="{8FC65043-B0B2-824A-ACE7-D91404122E33}" type="pres">
      <dgm:prSet presAssocID="{74DE02BA-BD19-4A0E-B313-00AEC8C738E4}" presName="composite" presStyleCnt="0"/>
      <dgm:spPr/>
    </dgm:pt>
    <dgm:pt modelId="{1A2E6065-DD1D-5043-9DDB-C61C7590D781}" type="pres">
      <dgm:prSet presAssocID="{74DE02BA-BD19-4A0E-B313-00AEC8C738E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9876C4AE-AB93-5140-95EA-982A231B6446}" type="pres">
      <dgm:prSet presAssocID="{74DE02BA-BD19-4A0E-B313-00AEC8C738E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</dgm:ptLst>
  <dgm:cxnLst>
    <dgm:cxn modelId="{51E25E9F-B59F-488F-962B-691755ADA670}" srcId="{9596205F-8FC2-459A-A0AA-B54A63EC712A}" destId="{C3DB2681-A6B5-4811-B9F8-8F259BE7BBE3}" srcOrd="0" destOrd="0" parTransId="{44CC4D44-6178-4CF8-AC7E-7D6CDDAF63A8}" sibTransId="{AEA7AB47-542E-488E-A89F-713B5536DBC9}"/>
    <dgm:cxn modelId="{EC65750E-94DB-814B-A810-269ADDB5A164}" type="presOf" srcId="{0D2F5BC1-5B70-0C40-A55F-BBC4A1653B3E}" destId="{9876C4AE-AB93-5140-95EA-982A231B6446}" srcOrd="0" destOrd="2" presId="urn:microsoft.com/office/officeart/2005/8/layout/hList1"/>
    <dgm:cxn modelId="{A3A93A89-4BDC-CB46-94CA-89CC6701D3B1}" type="presOf" srcId="{2C1B002E-BB8E-4606-972E-3FE3D31B1788}" destId="{9876C4AE-AB93-5140-95EA-982A231B6446}" srcOrd="0" destOrd="0" presId="urn:microsoft.com/office/officeart/2005/8/layout/hList1"/>
    <dgm:cxn modelId="{B57A3722-2238-0246-B836-778BDE678C6C}" type="presOf" srcId="{529E71D4-F057-4469-8575-E9DC56C53DF5}" destId="{2853884A-4B7C-764C-B113-9D78442568EC}" srcOrd="0" destOrd="0" presId="urn:microsoft.com/office/officeart/2005/8/layout/hList1"/>
    <dgm:cxn modelId="{A948A657-378F-4565-89F7-23075AAB328A}" srcId="{5B236511-8D9C-4266-9C29-EB57E79A9AF5}" destId="{74DE02BA-BD19-4A0E-B313-00AEC8C738E4}" srcOrd="2" destOrd="0" parTransId="{DF1D5CA1-A2D4-47C8-B22E-9C046BE1111D}" sibTransId="{04B836F2-11C8-413C-9989-146DE0317887}"/>
    <dgm:cxn modelId="{02BF9A80-7953-E540-ADB7-04BC9FC98A6D}" type="presOf" srcId="{5B236511-8D9C-4266-9C29-EB57E79A9AF5}" destId="{6E8B4AB0-6365-D948-9C81-1042138E02F0}" srcOrd="0" destOrd="0" presId="urn:microsoft.com/office/officeart/2005/8/layout/hList1"/>
    <dgm:cxn modelId="{F4DA24C8-68B0-8C40-A82A-46ECF603788A}" type="presOf" srcId="{0D7DE89F-541B-4351-A04E-30117464314F}" destId="{74D7AB17-4ADC-8E45-AE5D-43436CE9187D}" srcOrd="0" destOrd="1" presId="urn:microsoft.com/office/officeart/2005/8/layout/hList1"/>
    <dgm:cxn modelId="{1B8A138A-E490-684B-9BC0-0CC6994417A1}" type="presOf" srcId="{69BEEF1D-5FB7-4820-B380-4F3F5E77D22D}" destId="{59D3E4D1-3452-404F-BEE1-FC6FEA7990E8}" srcOrd="0" destOrd="1" presId="urn:microsoft.com/office/officeart/2005/8/layout/hList1"/>
    <dgm:cxn modelId="{8F499020-7CBE-2F40-86F0-8BCC854FCB72}" srcId="{74DE02BA-BD19-4A0E-B313-00AEC8C738E4}" destId="{0D2F5BC1-5B70-0C40-A55F-BBC4A1653B3E}" srcOrd="2" destOrd="0" parTransId="{1A3E5E05-C6D3-444F-B6F5-A342498F0005}" sibTransId="{92DB02A8-56EC-BD46-AD6F-3DA220687448}"/>
    <dgm:cxn modelId="{EE0BAF0B-8B4A-6742-A213-26F70D4902E8}" srcId="{74DE02BA-BD19-4A0E-B313-00AEC8C738E4}" destId="{45F77B57-1843-3A40-857A-C0A1B2BB5E16}" srcOrd="1" destOrd="0" parTransId="{290110CC-BA47-E947-A6FA-E6EA1D11038F}" sibTransId="{9F3BFFC5-9CE7-F742-AF91-A5C735E8687F}"/>
    <dgm:cxn modelId="{C343300E-859C-D848-B689-376D56819D6B}" type="presOf" srcId="{9596205F-8FC2-459A-A0AA-B54A63EC712A}" destId="{F43C7AC1-4352-1F41-AB5C-F55DC8D5D1E6}" srcOrd="0" destOrd="0" presId="urn:microsoft.com/office/officeart/2005/8/layout/hList1"/>
    <dgm:cxn modelId="{AFF76520-B949-43F6-9B7B-D57CEF124962}" srcId="{5B236511-8D9C-4266-9C29-EB57E79A9AF5}" destId="{529E71D4-F057-4469-8575-E9DC56C53DF5}" srcOrd="0" destOrd="0" parTransId="{0B4402C6-EA3F-4ED2-BD8D-BE40136F64B1}" sibTransId="{0E9D36F5-11B0-49AF-A101-5C4507D113F5}"/>
    <dgm:cxn modelId="{D08E773F-A2E0-4910-8BDB-9A3748987525}" srcId="{529E71D4-F057-4469-8575-E9DC56C53DF5}" destId="{0AEFC15A-9553-463D-B15D-0921157912A4}" srcOrd="0" destOrd="0" parTransId="{C5BC8AF1-FB78-4392-876B-422047295F1C}" sibTransId="{2F54AA14-8395-43A7-9CF4-59CB4A806C44}"/>
    <dgm:cxn modelId="{3E003CFF-D853-D740-8AD6-21B709EAC8E1}" type="presOf" srcId="{74DE02BA-BD19-4A0E-B313-00AEC8C738E4}" destId="{1A2E6065-DD1D-5043-9DDB-C61C7590D781}" srcOrd="0" destOrd="0" presId="urn:microsoft.com/office/officeart/2005/8/layout/hList1"/>
    <dgm:cxn modelId="{376AF6E4-FFC7-4E65-B6A2-06CBAF043AF1}" srcId="{529E71D4-F057-4469-8575-E9DC56C53DF5}" destId="{9A579CFA-B173-44B7-A02D-C22189462541}" srcOrd="2" destOrd="0" parTransId="{1A1F7D05-E2C0-4A6A-B201-611BA7808122}" sibTransId="{BDCCAAB6-0E0B-4E9E-A987-6324AA256D44}"/>
    <dgm:cxn modelId="{05E26D34-B697-47A3-BFDD-730841710302}" srcId="{74DE02BA-BD19-4A0E-B313-00AEC8C738E4}" destId="{2C1B002E-BB8E-4606-972E-3FE3D31B1788}" srcOrd="0" destOrd="0" parTransId="{1B658C1A-A0F0-4A23-8C02-106D16464A0D}" sibTransId="{92E5465C-97AC-4588-8A2E-123A11B48FBC}"/>
    <dgm:cxn modelId="{2D3EE609-116A-42FB-AE99-C73C07A4B722}" srcId="{9596205F-8FC2-459A-A0AA-B54A63EC712A}" destId="{0D7DE89F-541B-4351-A04E-30117464314F}" srcOrd="1" destOrd="0" parTransId="{110C7BBE-B4F6-4D45-891E-DCE3A0220B08}" sibTransId="{A4C0A465-E1F8-4DD2-9D48-C535E0E0B4CB}"/>
    <dgm:cxn modelId="{5F68A539-B9BD-7A4A-A070-88C486A00102}" type="presOf" srcId="{45F77B57-1843-3A40-857A-C0A1B2BB5E16}" destId="{9876C4AE-AB93-5140-95EA-982A231B6446}" srcOrd="0" destOrd="1" presId="urn:microsoft.com/office/officeart/2005/8/layout/hList1"/>
    <dgm:cxn modelId="{02E94456-B3E0-4E96-B225-79567BE65164}" srcId="{529E71D4-F057-4469-8575-E9DC56C53DF5}" destId="{69BEEF1D-5FB7-4820-B380-4F3F5E77D22D}" srcOrd="1" destOrd="0" parTransId="{89C796EB-CD28-41F3-B84F-F00539D1A3D4}" sibTransId="{CC8F2128-B538-45B3-861F-E2C6C3948362}"/>
    <dgm:cxn modelId="{7A0F1281-50D5-4575-806D-3096F8C0A65E}" srcId="{5B236511-8D9C-4266-9C29-EB57E79A9AF5}" destId="{9596205F-8FC2-459A-A0AA-B54A63EC712A}" srcOrd="1" destOrd="0" parTransId="{9A70CCAC-84E4-419A-ADA3-5CF01B1B140E}" sibTransId="{50C9CD47-9516-4D64-BF7B-977AFA40D45E}"/>
    <dgm:cxn modelId="{9A557A74-AE10-654C-96FD-DC016B8C46F4}" type="presOf" srcId="{C3DB2681-A6B5-4811-B9F8-8F259BE7BBE3}" destId="{74D7AB17-4ADC-8E45-AE5D-43436CE9187D}" srcOrd="0" destOrd="0" presId="urn:microsoft.com/office/officeart/2005/8/layout/hList1"/>
    <dgm:cxn modelId="{186F9B38-29AA-0444-88FA-56C0331316A8}" type="presOf" srcId="{9A579CFA-B173-44B7-A02D-C22189462541}" destId="{59D3E4D1-3452-404F-BEE1-FC6FEA7990E8}" srcOrd="0" destOrd="2" presId="urn:microsoft.com/office/officeart/2005/8/layout/hList1"/>
    <dgm:cxn modelId="{F48AEE1C-C592-1640-9354-148F48311AAE}" type="presOf" srcId="{0AEFC15A-9553-463D-B15D-0921157912A4}" destId="{59D3E4D1-3452-404F-BEE1-FC6FEA7990E8}" srcOrd="0" destOrd="0" presId="urn:microsoft.com/office/officeart/2005/8/layout/hList1"/>
    <dgm:cxn modelId="{8CC5AC5C-7DE9-0049-8F12-39F996793589}" type="presParOf" srcId="{6E8B4AB0-6365-D948-9C81-1042138E02F0}" destId="{A4C0CF94-353B-7244-B77C-5F89F913379A}" srcOrd="0" destOrd="0" presId="urn:microsoft.com/office/officeart/2005/8/layout/hList1"/>
    <dgm:cxn modelId="{EE6E29BD-CBE1-174B-987A-A305FD0F291C}" type="presParOf" srcId="{A4C0CF94-353B-7244-B77C-5F89F913379A}" destId="{2853884A-4B7C-764C-B113-9D78442568EC}" srcOrd="0" destOrd="0" presId="urn:microsoft.com/office/officeart/2005/8/layout/hList1"/>
    <dgm:cxn modelId="{1E5A6292-D982-DE47-AACD-79837AD816FF}" type="presParOf" srcId="{A4C0CF94-353B-7244-B77C-5F89F913379A}" destId="{59D3E4D1-3452-404F-BEE1-FC6FEA7990E8}" srcOrd="1" destOrd="0" presId="urn:microsoft.com/office/officeart/2005/8/layout/hList1"/>
    <dgm:cxn modelId="{1C49005C-2668-114F-AF60-FD3442929268}" type="presParOf" srcId="{6E8B4AB0-6365-D948-9C81-1042138E02F0}" destId="{ED5A2E73-CC49-034D-A153-1331AAEA52AF}" srcOrd="1" destOrd="0" presId="urn:microsoft.com/office/officeart/2005/8/layout/hList1"/>
    <dgm:cxn modelId="{51F32DDA-6EFA-E64F-879C-A702981E7A11}" type="presParOf" srcId="{6E8B4AB0-6365-D948-9C81-1042138E02F0}" destId="{72A4836F-D032-7A42-8864-16D1410EB769}" srcOrd="2" destOrd="0" presId="urn:microsoft.com/office/officeart/2005/8/layout/hList1"/>
    <dgm:cxn modelId="{B06F7EAC-7D4D-3048-B560-96C0989E85CB}" type="presParOf" srcId="{72A4836F-D032-7A42-8864-16D1410EB769}" destId="{F43C7AC1-4352-1F41-AB5C-F55DC8D5D1E6}" srcOrd="0" destOrd="0" presId="urn:microsoft.com/office/officeart/2005/8/layout/hList1"/>
    <dgm:cxn modelId="{39D290E4-2330-E647-832E-03D942DE3A72}" type="presParOf" srcId="{72A4836F-D032-7A42-8864-16D1410EB769}" destId="{74D7AB17-4ADC-8E45-AE5D-43436CE9187D}" srcOrd="1" destOrd="0" presId="urn:microsoft.com/office/officeart/2005/8/layout/hList1"/>
    <dgm:cxn modelId="{F1C8B132-9FB6-EF41-BB06-59C021DB7F18}" type="presParOf" srcId="{6E8B4AB0-6365-D948-9C81-1042138E02F0}" destId="{5D2D02AF-1B59-224C-B96A-E69689FD1992}" srcOrd="3" destOrd="0" presId="urn:microsoft.com/office/officeart/2005/8/layout/hList1"/>
    <dgm:cxn modelId="{B5C86088-9D8D-634C-B1AF-F829D6265374}" type="presParOf" srcId="{6E8B4AB0-6365-D948-9C81-1042138E02F0}" destId="{8FC65043-B0B2-824A-ACE7-D91404122E33}" srcOrd="4" destOrd="0" presId="urn:microsoft.com/office/officeart/2005/8/layout/hList1"/>
    <dgm:cxn modelId="{F856E222-224A-3249-AFDC-94A2C842472C}" type="presParOf" srcId="{8FC65043-B0B2-824A-ACE7-D91404122E33}" destId="{1A2E6065-DD1D-5043-9DDB-C61C7590D781}" srcOrd="0" destOrd="0" presId="urn:microsoft.com/office/officeart/2005/8/layout/hList1"/>
    <dgm:cxn modelId="{5474F3A7-CBE5-D349-895D-1EBDF4A36278}" type="presParOf" srcId="{8FC65043-B0B2-824A-ACE7-D91404122E33}" destId="{9876C4AE-AB93-5140-95EA-982A231B644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10631E-2684-405F-AF3A-2746996A8C0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3033D5-2AB8-45C6-88CF-4E7B2CA70C26}">
      <dgm:prSet custT="1"/>
      <dgm:spPr/>
      <dgm:t>
        <a:bodyPr/>
        <a:lstStyle/>
        <a:p>
          <a:pPr>
            <a:defRPr b="1"/>
          </a:pPr>
          <a:r>
            <a:rPr lang="da-DK" sz="2800"/>
            <a:t>Del af den normale flora</a:t>
          </a:r>
          <a:endParaRPr lang="en-US" sz="2800"/>
        </a:p>
      </dgm:t>
    </dgm:pt>
    <dgm:pt modelId="{628E54BD-7745-455F-819B-C894DDB46655}" type="parTrans" cxnId="{3C4E95D4-22E1-4694-87E0-EAB29E204E25}">
      <dgm:prSet/>
      <dgm:spPr/>
      <dgm:t>
        <a:bodyPr/>
        <a:lstStyle/>
        <a:p>
          <a:endParaRPr lang="en-US" sz="3600"/>
        </a:p>
      </dgm:t>
    </dgm:pt>
    <dgm:pt modelId="{7C28D9F9-4872-42B3-A42F-0A9D8490EE52}" type="sibTrans" cxnId="{3C4E95D4-22E1-4694-87E0-EAB29E204E25}">
      <dgm:prSet/>
      <dgm:spPr/>
      <dgm:t>
        <a:bodyPr/>
        <a:lstStyle/>
        <a:p>
          <a:endParaRPr lang="en-US" sz="2400"/>
        </a:p>
      </dgm:t>
    </dgm:pt>
    <dgm:pt modelId="{55C9498C-C895-419C-B4C5-502758CFFF95}">
      <dgm:prSet custT="1"/>
      <dgm:spPr/>
      <dgm:t>
        <a:bodyPr/>
        <a:lstStyle/>
        <a:p>
          <a:pPr>
            <a:defRPr b="1"/>
          </a:pPr>
          <a:r>
            <a:rPr lang="da-DK" sz="2800"/>
            <a:t>Lokale faktorer</a:t>
          </a:r>
          <a:endParaRPr lang="en-US" sz="2800"/>
        </a:p>
      </dgm:t>
    </dgm:pt>
    <dgm:pt modelId="{D55A05E6-504C-4152-8444-A764E63DD529}" type="parTrans" cxnId="{78050100-E830-4994-8516-2DACED75B269}">
      <dgm:prSet/>
      <dgm:spPr/>
      <dgm:t>
        <a:bodyPr/>
        <a:lstStyle/>
        <a:p>
          <a:endParaRPr lang="en-US" sz="3600"/>
        </a:p>
      </dgm:t>
    </dgm:pt>
    <dgm:pt modelId="{F404E846-D7F5-4DA6-AFF3-95879918D4C6}" type="sibTrans" cxnId="{78050100-E830-4994-8516-2DACED75B269}">
      <dgm:prSet/>
      <dgm:spPr/>
      <dgm:t>
        <a:bodyPr/>
        <a:lstStyle/>
        <a:p>
          <a:endParaRPr lang="en-US" sz="2400"/>
        </a:p>
      </dgm:t>
    </dgm:pt>
    <dgm:pt modelId="{28F93F65-4F64-4E67-B91E-968854E5B0A1}">
      <dgm:prSet custT="1"/>
      <dgm:spPr/>
      <dgm:t>
        <a:bodyPr/>
        <a:lstStyle/>
        <a:p>
          <a:r>
            <a:rPr lang="da-DK" sz="2800"/>
            <a:t>Lokal steroid/antibiotika</a:t>
          </a:r>
          <a:endParaRPr lang="en-US" sz="2800"/>
        </a:p>
      </dgm:t>
    </dgm:pt>
    <dgm:pt modelId="{0A84E546-8B44-4F32-9E2C-BF0F6B050921}" type="parTrans" cxnId="{11C3B9C4-A619-412E-8060-C98097C9AE46}">
      <dgm:prSet/>
      <dgm:spPr/>
      <dgm:t>
        <a:bodyPr/>
        <a:lstStyle/>
        <a:p>
          <a:endParaRPr lang="en-US" sz="3600"/>
        </a:p>
      </dgm:t>
    </dgm:pt>
    <dgm:pt modelId="{6F099527-E3D1-4BA2-9DB7-B68AB3705642}" type="sibTrans" cxnId="{11C3B9C4-A619-412E-8060-C98097C9AE46}">
      <dgm:prSet/>
      <dgm:spPr/>
      <dgm:t>
        <a:bodyPr/>
        <a:lstStyle/>
        <a:p>
          <a:endParaRPr lang="en-US" sz="2400"/>
        </a:p>
      </dgm:t>
    </dgm:pt>
    <dgm:pt modelId="{69A0528B-FF6C-4063-B6B2-3AD2AB3E24F6}">
      <dgm:prSet custT="1"/>
      <dgm:spPr/>
      <dgm:t>
        <a:bodyPr/>
        <a:lstStyle/>
        <a:p>
          <a:r>
            <a:rPr lang="da-DK" sz="2800"/>
            <a:t>Protesebærer</a:t>
          </a:r>
          <a:endParaRPr lang="en-US" sz="2800"/>
        </a:p>
      </dgm:t>
    </dgm:pt>
    <dgm:pt modelId="{2AEC05EA-6143-4154-B135-D4E12D9BEF06}" type="parTrans" cxnId="{C4226810-B20A-4A71-8EDC-C40706286545}">
      <dgm:prSet/>
      <dgm:spPr/>
      <dgm:t>
        <a:bodyPr/>
        <a:lstStyle/>
        <a:p>
          <a:endParaRPr lang="en-US" sz="3600"/>
        </a:p>
      </dgm:t>
    </dgm:pt>
    <dgm:pt modelId="{612D8717-2563-4F76-BADA-083238115DA6}" type="sibTrans" cxnId="{C4226810-B20A-4A71-8EDC-C40706286545}">
      <dgm:prSet/>
      <dgm:spPr/>
      <dgm:t>
        <a:bodyPr/>
        <a:lstStyle/>
        <a:p>
          <a:endParaRPr lang="en-US" sz="2400"/>
        </a:p>
      </dgm:t>
    </dgm:pt>
    <dgm:pt modelId="{89294D91-56C5-4953-8DD1-D088FE11EB1D}">
      <dgm:prSet custT="1"/>
      <dgm:spPr/>
      <dgm:t>
        <a:bodyPr/>
        <a:lstStyle/>
        <a:p>
          <a:r>
            <a:rPr lang="da-DK" sz="2800" dirty="0" err="1"/>
            <a:t>Reflux</a:t>
          </a:r>
          <a:endParaRPr lang="en-US" sz="2800" dirty="0"/>
        </a:p>
      </dgm:t>
    </dgm:pt>
    <dgm:pt modelId="{EE6D9803-9BEB-46AE-97CD-C0490703E479}" type="parTrans" cxnId="{6CA3B51B-3656-4820-9A72-43232F7A77D7}">
      <dgm:prSet/>
      <dgm:spPr/>
      <dgm:t>
        <a:bodyPr/>
        <a:lstStyle/>
        <a:p>
          <a:endParaRPr lang="en-US" sz="3600"/>
        </a:p>
      </dgm:t>
    </dgm:pt>
    <dgm:pt modelId="{D9A1DD7A-CC52-4533-B388-4A2DDE1BD073}" type="sibTrans" cxnId="{6CA3B51B-3656-4820-9A72-43232F7A77D7}">
      <dgm:prSet/>
      <dgm:spPr/>
      <dgm:t>
        <a:bodyPr/>
        <a:lstStyle/>
        <a:p>
          <a:endParaRPr lang="en-US" sz="2400"/>
        </a:p>
      </dgm:t>
    </dgm:pt>
    <dgm:pt modelId="{9F9C2E1D-1CB0-4A98-99D3-4BC00CEF33EF}">
      <dgm:prSet custT="1"/>
      <dgm:spPr/>
      <dgm:t>
        <a:bodyPr/>
        <a:lstStyle/>
        <a:p>
          <a:r>
            <a:rPr lang="da-DK" sz="2800"/>
            <a:t>Dårlig mundhygiejne</a:t>
          </a:r>
          <a:endParaRPr lang="en-US" sz="2800"/>
        </a:p>
      </dgm:t>
    </dgm:pt>
    <dgm:pt modelId="{921777C4-F611-4EF1-9157-457E0CCA39B8}" type="parTrans" cxnId="{E6730F19-06FB-4FED-BADC-F7F1CED3F2A1}">
      <dgm:prSet/>
      <dgm:spPr/>
      <dgm:t>
        <a:bodyPr/>
        <a:lstStyle/>
        <a:p>
          <a:endParaRPr lang="en-US" sz="3600"/>
        </a:p>
      </dgm:t>
    </dgm:pt>
    <dgm:pt modelId="{51CD5C36-847A-4C39-B846-96F17E3E4384}" type="sibTrans" cxnId="{E6730F19-06FB-4FED-BADC-F7F1CED3F2A1}">
      <dgm:prSet/>
      <dgm:spPr/>
      <dgm:t>
        <a:bodyPr/>
        <a:lstStyle/>
        <a:p>
          <a:endParaRPr lang="en-US" sz="2400"/>
        </a:p>
      </dgm:t>
    </dgm:pt>
    <dgm:pt modelId="{7405A8C9-92CE-4C20-B04A-99AD4BFF1157}">
      <dgm:prSet custT="1"/>
      <dgm:spPr/>
      <dgm:t>
        <a:bodyPr/>
        <a:lstStyle/>
        <a:p>
          <a:r>
            <a:rPr lang="da-DK" sz="2800"/>
            <a:t>Rygning</a:t>
          </a:r>
          <a:endParaRPr lang="en-US" sz="2800"/>
        </a:p>
      </dgm:t>
    </dgm:pt>
    <dgm:pt modelId="{1B93C8C9-D61D-497E-B91E-A690BAB70E6B}" type="parTrans" cxnId="{829B5B7A-9001-4538-BD35-FC6BA39D1DA5}">
      <dgm:prSet/>
      <dgm:spPr/>
      <dgm:t>
        <a:bodyPr/>
        <a:lstStyle/>
        <a:p>
          <a:endParaRPr lang="en-US" sz="3600"/>
        </a:p>
      </dgm:t>
    </dgm:pt>
    <dgm:pt modelId="{7C0847B6-FF15-4ECA-8184-4E3F5A61267E}" type="sibTrans" cxnId="{829B5B7A-9001-4538-BD35-FC6BA39D1DA5}">
      <dgm:prSet/>
      <dgm:spPr/>
      <dgm:t>
        <a:bodyPr/>
        <a:lstStyle/>
        <a:p>
          <a:endParaRPr lang="en-US" sz="2400"/>
        </a:p>
      </dgm:t>
    </dgm:pt>
    <dgm:pt modelId="{DEE10FA8-9786-43A8-8D14-B4166DC1A098}">
      <dgm:prSet custT="1"/>
      <dgm:spPr/>
      <dgm:t>
        <a:bodyPr/>
        <a:lstStyle/>
        <a:p>
          <a:r>
            <a:rPr lang="da-DK" sz="2800"/>
            <a:t>Lav spytsekretion</a:t>
          </a:r>
          <a:endParaRPr lang="en-US" sz="2800"/>
        </a:p>
      </dgm:t>
    </dgm:pt>
    <dgm:pt modelId="{716182D9-624E-49C0-96A8-755C54593F4C}" type="parTrans" cxnId="{0EA6F676-4D72-456A-BD29-F75EB0F7F14E}">
      <dgm:prSet/>
      <dgm:spPr/>
      <dgm:t>
        <a:bodyPr/>
        <a:lstStyle/>
        <a:p>
          <a:endParaRPr lang="en-US" sz="3600"/>
        </a:p>
      </dgm:t>
    </dgm:pt>
    <dgm:pt modelId="{5501630A-2826-4C62-B8F7-F0BAEE712D5B}" type="sibTrans" cxnId="{0EA6F676-4D72-456A-BD29-F75EB0F7F14E}">
      <dgm:prSet/>
      <dgm:spPr/>
      <dgm:t>
        <a:bodyPr/>
        <a:lstStyle/>
        <a:p>
          <a:endParaRPr lang="en-US" sz="2400"/>
        </a:p>
      </dgm:t>
    </dgm:pt>
    <dgm:pt modelId="{331E4F27-B9C9-49F5-B2FA-7E4D7E4AD150}">
      <dgm:prSet custT="1"/>
      <dgm:spPr/>
      <dgm:t>
        <a:bodyPr/>
        <a:lstStyle/>
        <a:p>
          <a:r>
            <a:rPr lang="da-DK" sz="2800"/>
            <a:t>Lokal stråleterapi</a:t>
          </a:r>
          <a:endParaRPr lang="en-US" sz="2800"/>
        </a:p>
      </dgm:t>
    </dgm:pt>
    <dgm:pt modelId="{C7A82EEA-86EF-4F8B-9A39-BA4EB9856AC3}" type="parTrans" cxnId="{C73E9A07-E841-46AD-9DC9-4B9F909C30FC}">
      <dgm:prSet/>
      <dgm:spPr/>
      <dgm:t>
        <a:bodyPr/>
        <a:lstStyle/>
        <a:p>
          <a:endParaRPr lang="en-US" sz="3600"/>
        </a:p>
      </dgm:t>
    </dgm:pt>
    <dgm:pt modelId="{4A708117-5E39-4553-8F95-296743BD27CA}" type="sibTrans" cxnId="{C73E9A07-E841-46AD-9DC9-4B9F909C30FC}">
      <dgm:prSet/>
      <dgm:spPr/>
      <dgm:t>
        <a:bodyPr/>
        <a:lstStyle/>
        <a:p>
          <a:endParaRPr lang="en-US" sz="2400"/>
        </a:p>
      </dgm:t>
    </dgm:pt>
    <dgm:pt modelId="{F8955F28-47CA-487E-966A-0F81F801DC01}">
      <dgm:prSet custT="1"/>
      <dgm:spPr/>
      <dgm:t>
        <a:bodyPr/>
        <a:lstStyle/>
        <a:p>
          <a:pPr>
            <a:defRPr b="1"/>
          </a:pPr>
          <a:r>
            <a:rPr lang="da-DK" sz="2800"/>
            <a:t>Systemiske faktorer</a:t>
          </a:r>
          <a:endParaRPr lang="en-US" sz="2800"/>
        </a:p>
      </dgm:t>
    </dgm:pt>
    <dgm:pt modelId="{C676C39B-571D-45F1-BD9E-7B9D658F331C}" type="parTrans" cxnId="{77236D8C-10C8-4A85-A02F-B491CB0E95BC}">
      <dgm:prSet/>
      <dgm:spPr/>
      <dgm:t>
        <a:bodyPr/>
        <a:lstStyle/>
        <a:p>
          <a:endParaRPr lang="en-US" sz="3600"/>
        </a:p>
      </dgm:t>
    </dgm:pt>
    <dgm:pt modelId="{64F1E711-D532-4870-A7BE-8D42EC0DFB4B}" type="sibTrans" cxnId="{77236D8C-10C8-4A85-A02F-B491CB0E95BC}">
      <dgm:prSet/>
      <dgm:spPr/>
      <dgm:t>
        <a:bodyPr/>
        <a:lstStyle/>
        <a:p>
          <a:endParaRPr lang="en-US" sz="2400"/>
        </a:p>
      </dgm:t>
    </dgm:pt>
    <dgm:pt modelId="{0410A27D-0E50-408B-B1B2-256EA0743020}">
      <dgm:prSet custT="1"/>
      <dgm:spPr/>
      <dgm:t>
        <a:bodyPr/>
        <a:lstStyle/>
        <a:p>
          <a:r>
            <a:rPr lang="da-DK" sz="2800"/>
            <a:t>Alder</a:t>
          </a:r>
          <a:endParaRPr lang="en-US" sz="2800"/>
        </a:p>
      </dgm:t>
    </dgm:pt>
    <dgm:pt modelId="{6DB23B82-FA97-4100-80CF-F6BB7143C0E8}" type="parTrans" cxnId="{5C935A9D-85AC-4CC4-BFC9-2C40B8641CD3}">
      <dgm:prSet/>
      <dgm:spPr/>
      <dgm:t>
        <a:bodyPr/>
        <a:lstStyle/>
        <a:p>
          <a:endParaRPr lang="en-US" sz="3600"/>
        </a:p>
      </dgm:t>
    </dgm:pt>
    <dgm:pt modelId="{A7E0274E-FBE4-4B3F-91C3-7A52F62C6C14}" type="sibTrans" cxnId="{5C935A9D-85AC-4CC4-BFC9-2C40B8641CD3}">
      <dgm:prSet/>
      <dgm:spPr/>
      <dgm:t>
        <a:bodyPr/>
        <a:lstStyle/>
        <a:p>
          <a:endParaRPr lang="en-US" sz="2400"/>
        </a:p>
      </dgm:t>
    </dgm:pt>
    <dgm:pt modelId="{0DD453D4-5FC4-4538-9D05-879863F26B81}">
      <dgm:prSet custT="1"/>
      <dgm:spPr/>
      <dgm:t>
        <a:bodyPr/>
        <a:lstStyle/>
        <a:p>
          <a:r>
            <a:rPr lang="da-DK" sz="2800"/>
            <a:t>Diabetes</a:t>
          </a:r>
          <a:endParaRPr lang="en-US" sz="2800"/>
        </a:p>
      </dgm:t>
    </dgm:pt>
    <dgm:pt modelId="{91A8C5E1-4B70-4CE6-AE49-32ADA2321616}" type="parTrans" cxnId="{40B8FD69-5ECA-481F-ABE4-0E48512144C1}">
      <dgm:prSet/>
      <dgm:spPr/>
      <dgm:t>
        <a:bodyPr/>
        <a:lstStyle/>
        <a:p>
          <a:endParaRPr lang="en-US" sz="3600"/>
        </a:p>
      </dgm:t>
    </dgm:pt>
    <dgm:pt modelId="{D55AD303-459E-4D05-A859-7F4A357B3A63}" type="sibTrans" cxnId="{40B8FD69-5ECA-481F-ABE4-0E48512144C1}">
      <dgm:prSet/>
      <dgm:spPr/>
      <dgm:t>
        <a:bodyPr/>
        <a:lstStyle/>
        <a:p>
          <a:endParaRPr lang="en-US" sz="2400"/>
        </a:p>
      </dgm:t>
    </dgm:pt>
    <dgm:pt modelId="{A3C7C0F5-12A6-40D8-9C2F-2DEEB05781CE}">
      <dgm:prSet custT="1"/>
      <dgm:spPr/>
      <dgm:t>
        <a:bodyPr/>
        <a:lstStyle/>
        <a:p>
          <a:r>
            <a:rPr lang="da-DK" sz="2800"/>
            <a:t>Immundefekt</a:t>
          </a:r>
          <a:endParaRPr lang="en-US" sz="2800"/>
        </a:p>
      </dgm:t>
    </dgm:pt>
    <dgm:pt modelId="{22BDD9F8-D757-4070-9CD4-E69B82AD56EE}" type="parTrans" cxnId="{709C891B-1F16-4522-94A9-2B2F01919093}">
      <dgm:prSet/>
      <dgm:spPr/>
      <dgm:t>
        <a:bodyPr/>
        <a:lstStyle/>
        <a:p>
          <a:endParaRPr lang="en-US" sz="3600"/>
        </a:p>
      </dgm:t>
    </dgm:pt>
    <dgm:pt modelId="{07BCF9DB-2ADA-471C-ADCF-336BCCE43A9F}" type="sibTrans" cxnId="{709C891B-1F16-4522-94A9-2B2F01919093}">
      <dgm:prSet/>
      <dgm:spPr/>
      <dgm:t>
        <a:bodyPr/>
        <a:lstStyle/>
        <a:p>
          <a:endParaRPr lang="en-US" sz="2400"/>
        </a:p>
      </dgm:t>
    </dgm:pt>
    <dgm:pt modelId="{DB3F245C-AA1F-45AA-AB1D-7111A5086FFF}">
      <dgm:prSet custT="1"/>
      <dgm:spPr/>
      <dgm:t>
        <a:bodyPr/>
        <a:lstStyle/>
        <a:p>
          <a:r>
            <a:rPr lang="da-DK" sz="2800"/>
            <a:t>Systemisk antibiotika/Steroid</a:t>
          </a:r>
          <a:endParaRPr lang="en-US" sz="2800"/>
        </a:p>
      </dgm:t>
    </dgm:pt>
    <dgm:pt modelId="{74A67B60-92DE-4914-8CFE-FC69EC7A44DC}" type="parTrans" cxnId="{44049EEB-08C2-471E-BEE1-1121A0B46140}">
      <dgm:prSet/>
      <dgm:spPr/>
      <dgm:t>
        <a:bodyPr/>
        <a:lstStyle/>
        <a:p>
          <a:endParaRPr lang="en-US" sz="3600"/>
        </a:p>
      </dgm:t>
    </dgm:pt>
    <dgm:pt modelId="{0B19BD38-95EF-4163-9E11-47592EF2E6C7}" type="sibTrans" cxnId="{44049EEB-08C2-471E-BEE1-1121A0B46140}">
      <dgm:prSet/>
      <dgm:spPr/>
      <dgm:t>
        <a:bodyPr/>
        <a:lstStyle/>
        <a:p>
          <a:endParaRPr lang="en-US" sz="2400"/>
        </a:p>
      </dgm:t>
    </dgm:pt>
    <dgm:pt modelId="{D2291863-BF24-1340-96AD-62DF7E8A36C9}" type="pres">
      <dgm:prSet presAssocID="{1110631E-2684-405F-AF3A-2746996A8C0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5B0225DD-9E58-5348-875F-432D5CE06591}" type="pres">
      <dgm:prSet presAssocID="{093033D5-2AB8-45C6-88CF-4E7B2CA70C26}" presName="composite" presStyleCnt="0"/>
      <dgm:spPr/>
    </dgm:pt>
    <dgm:pt modelId="{6F1E10B7-56FA-B643-9E7A-464930BBA5D8}" type="pres">
      <dgm:prSet presAssocID="{093033D5-2AB8-45C6-88CF-4E7B2CA70C26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AF4BADD4-DD08-8841-80A7-908897999B4A}" type="pres">
      <dgm:prSet presAssocID="{093033D5-2AB8-45C6-88CF-4E7B2CA70C26}" presName="desTx" presStyleLbl="revTx" presStyleIdx="0" presStyleCnt="2">
        <dgm:presLayoutVars>
          <dgm:bulletEnabled val="1"/>
        </dgm:presLayoutVars>
      </dgm:prSet>
      <dgm:spPr/>
    </dgm:pt>
    <dgm:pt modelId="{53857715-F817-4A42-BCCB-C6239A7618AA}" type="pres">
      <dgm:prSet presAssocID="{7C28D9F9-4872-42B3-A42F-0A9D8490EE52}" presName="space" presStyleCnt="0"/>
      <dgm:spPr/>
    </dgm:pt>
    <dgm:pt modelId="{52E76F80-1D29-BF4A-8418-69422508745A}" type="pres">
      <dgm:prSet presAssocID="{55C9498C-C895-419C-B4C5-502758CFFF95}" presName="composite" presStyleCnt="0"/>
      <dgm:spPr/>
    </dgm:pt>
    <dgm:pt modelId="{665130B7-F951-B045-A97B-76D35629BD25}" type="pres">
      <dgm:prSet presAssocID="{55C9498C-C895-419C-B4C5-502758CFFF95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929FD3A4-4FB2-C248-9EDF-6D96C62F3B82}" type="pres">
      <dgm:prSet presAssocID="{55C9498C-C895-419C-B4C5-502758CFFF95}" presName="desTx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81990C6A-9502-274F-B4AF-6221A7E556C1}" type="pres">
      <dgm:prSet presAssocID="{F404E846-D7F5-4DA6-AFF3-95879918D4C6}" presName="space" presStyleCnt="0"/>
      <dgm:spPr/>
    </dgm:pt>
    <dgm:pt modelId="{773E8F28-1A5B-4B44-A0DD-8D298BB36AB7}" type="pres">
      <dgm:prSet presAssocID="{F8955F28-47CA-487E-966A-0F81F801DC01}" presName="composite" presStyleCnt="0"/>
      <dgm:spPr/>
    </dgm:pt>
    <dgm:pt modelId="{D009E282-7027-4543-A2AF-0D4C914AF733}" type="pres">
      <dgm:prSet presAssocID="{F8955F28-47CA-487E-966A-0F81F801DC01}" presName="par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4B36520C-42A3-F942-B812-67CF7A850F57}" type="pres">
      <dgm:prSet presAssocID="{F8955F28-47CA-487E-966A-0F81F801DC01}" presName="desTx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</dgm:ptLst>
  <dgm:cxnLst>
    <dgm:cxn modelId="{AF8F969C-F733-8A4E-ABE4-5313014AF069}" type="presOf" srcId="{DB3F245C-AA1F-45AA-AB1D-7111A5086FFF}" destId="{4B36520C-42A3-F942-B812-67CF7A850F57}" srcOrd="0" destOrd="3" presId="urn:microsoft.com/office/officeart/2005/8/layout/chevron1"/>
    <dgm:cxn modelId="{5C935A9D-85AC-4CC4-BFC9-2C40B8641CD3}" srcId="{F8955F28-47CA-487E-966A-0F81F801DC01}" destId="{0410A27D-0E50-408B-B1B2-256EA0743020}" srcOrd="0" destOrd="0" parTransId="{6DB23B82-FA97-4100-80CF-F6BB7143C0E8}" sibTransId="{A7E0274E-FBE4-4B3F-91C3-7A52F62C6C14}"/>
    <dgm:cxn modelId="{0EA6F676-4D72-456A-BD29-F75EB0F7F14E}" srcId="{55C9498C-C895-419C-B4C5-502758CFFF95}" destId="{DEE10FA8-9786-43A8-8D14-B4166DC1A098}" srcOrd="5" destOrd="0" parTransId="{716182D9-624E-49C0-96A8-755C54593F4C}" sibTransId="{5501630A-2826-4C62-B8F7-F0BAEE712D5B}"/>
    <dgm:cxn modelId="{6CA3B51B-3656-4820-9A72-43232F7A77D7}" srcId="{55C9498C-C895-419C-B4C5-502758CFFF95}" destId="{89294D91-56C5-4953-8DD1-D088FE11EB1D}" srcOrd="2" destOrd="0" parTransId="{EE6D9803-9BEB-46AE-97CD-C0490703E479}" sibTransId="{D9A1DD7A-CC52-4533-B388-4A2DDE1BD073}"/>
    <dgm:cxn modelId="{CC2153C8-2C6D-0443-91E3-BB6DBB09CCEF}" type="presOf" srcId="{DEE10FA8-9786-43A8-8D14-B4166DC1A098}" destId="{929FD3A4-4FB2-C248-9EDF-6D96C62F3B82}" srcOrd="0" destOrd="5" presId="urn:microsoft.com/office/officeart/2005/8/layout/chevron1"/>
    <dgm:cxn modelId="{08A69AED-B6C0-8D4B-AFF4-AE682477B749}" type="presOf" srcId="{F8955F28-47CA-487E-966A-0F81F801DC01}" destId="{D009E282-7027-4543-A2AF-0D4C914AF733}" srcOrd="0" destOrd="0" presId="urn:microsoft.com/office/officeart/2005/8/layout/chevron1"/>
    <dgm:cxn modelId="{3BB48349-3B03-D444-B67E-E3C3ADDE7B8E}" type="presOf" srcId="{28F93F65-4F64-4E67-B91E-968854E5B0A1}" destId="{929FD3A4-4FB2-C248-9EDF-6D96C62F3B82}" srcOrd="0" destOrd="0" presId="urn:microsoft.com/office/officeart/2005/8/layout/chevron1"/>
    <dgm:cxn modelId="{7BE39C2D-965A-E74B-A153-74C531543A7A}" type="presOf" srcId="{7405A8C9-92CE-4C20-B04A-99AD4BFF1157}" destId="{929FD3A4-4FB2-C248-9EDF-6D96C62F3B82}" srcOrd="0" destOrd="4" presId="urn:microsoft.com/office/officeart/2005/8/layout/chevron1"/>
    <dgm:cxn modelId="{E6730F19-06FB-4FED-BADC-F7F1CED3F2A1}" srcId="{55C9498C-C895-419C-B4C5-502758CFFF95}" destId="{9F9C2E1D-1CB0-4A98-99D3-4BC00CEF33EF}" srcOrd="3" destOrd="0" parTransId="{921777C4-F611-4EF1-9157-457E0CCA39B8}" sibTransId="{51CD5C36-847A-4C39-B846-96F17E3E4384}"/>
    <dgm:cxn modelId="{064CB32F-D5C6-434F-A37F-C49B5772CFF5}" type="presOf" srcId="{331E4F27-B9C9-49F5-B2FA-7E4D7E4AD150}" destId="{929FD3A4-4FB2-C248-9EDF-6D96C62F3B82}" srcOrd="0" destOrd="6" presId="urn:microsoft.com/office/officeart/2005/8/layout/chevron1"/>
    <dgm:cxn modelId="{32AFCB91-1693-D043-954C-BCB4C4A4AE2C}" type="presOf" srcId="{0DD453D4-5FC4-4538-9D05-879863F26B81}" destId="{4B36520C-42A3-F942-B812-67CF7A850F57}" srcOrd="0" destOrd="1" presId="urn:microsoft.com/office/officeart/2005/8/layout/chevron1"/>
    <dgm:cxn modelId="{395C1E75-F3B6-A846-914A-BDF57B478121}" type="presOf" srcId="{9F9C2E1D-1CB0-4A98-99D3-4BC00CEF33EF}" destId="{929FD3A4-4FB2-C248-9EDF-6D96C62F3B82}" srcOrd="0" destOrd="3" presId="urn:microsoft.com/office/officeart/2005/8/layout/chevron1"/>
    <dgm:cxn modelId="{A1543DA2-9DED-0A48-BF57-B0CD9E5C7915}" type="presOf" srcId="{A3C7C0F5-12A6-40D8-9C2F-2DEEB05781CE}" destId="{4B36520C-42A3-F942-B812-67CF7A850F57}" srcOrd="0" destOrd="2" presId="urn:microsoft.com/office/officeart/2005/8/layout/chevron1"/>
    <dgm:cxn modelId="{5461EE6C-C511-F24C-AFD6-1381A1278597}" type="presOf" srcId="{89294D91-56C5-4953-8DD1-D088FE11EB1D}" destId="{929FD3A4-4FB2-C248-9EDF-6D96C62F3B82}" srcOrd="0" destOrd="2" presId="urn:microsoft.com/office/officeart/2005/8/layout/chevron1"/>
    <dgm:cxn modelId="{709C891B-1F16-4522-94A9-2B2F01919093}" srcId="{F8955F28-47CA-487E-966A-0F81F801DC01}" destId="{A3C7C0F5-12A6-40D8-9C2F-2DEEB05781CE}" srcOrd="2" destOrd="0" parTransId="{22BDD9F8-D757-4070-9CD4-E69B82AD56EE}" sibTransId="{07BCF9DB-2ADA-471C-ADCF-336BCCE43A9F}"/>
    <dgm:cxn modelId="{035190F4-5491-7649-AF48-980F53C3490E}" type="presOf" srcId="{0410A27D-0E50-408B-B1B2-256EA0743020}" destId="{4B36520C-42A3-F942-B812-67CF7A850F57}" srcOrd="0" destOrd="0" presId="urn:microsoft.com/office/officeart/2005/8/layout/chevron1"/>
    <dgm:cxn modelId="{3C4E95D4-22E1-4694-87E0-EAB29E204E25}" srcId="{1110631E-2684-405F-AF3A-2746996A8C0C}" destId="{093033D5-2AB8-45C6-88CF-4E7B2CA70C26}" srcOrd="0" destOrd="0" parTransId="{628E54BD-7745-455F-819B-C894DDB46655}" sibTransId="{7C28D9F9-4872-42B3-A42F-0A9D8490EE52}"/>
    <dgm:cxn modelId="{C73E9A07-E841-46AD-9DC9-4B9F909C30FC}" srcId="{55C9498C-C895-419C-B4C5-502758CFFF95}" destId="{331E4F27-B9C9-49F5-B2FA-7E4D7E4AD150}" srcOrd="6" destOrd="0" parTransId="{C7A82EEA-86EF-4F8B-9A39-BA4EB9856AC3}" sibTransId="{4A708117-5E39-4553-8F95-296743BD27CA}"/>
    <dgm:cxn modelId="{254D7DF0-F843-F24D-A1E0-BE8D23900384}" type="presOf" srcId="{093033D5-2AB8-45C6-88CF-4E7B2CA70C26}" destId="{6F1E10B7-56FA-B643-9E7A-464930BBA5D8}" srcOrd="0" destOrd="0" presId="urn:microsoft.com/office/officeart/2005/8/layout/chevron1"/>
    <dgm:cxn modelId="{829B5B7A-9001-4538-BD35-FC6BA39D1DA5}" srcId="{55C9498C-C895-419C-B4C5-502758CFFF95}" destId="{7405A8C9-92CE-4C20-B04A-99AD4BFF1157}" srcOrd="4" destOrd="0" parTransId="{1B93C8C9-D61D-497E-B91E-A690BAB70E6B}" sibTransId="{7C0847B6-FF15-4ECA-8184-4E3F5A61267E}"/>
    <dgm:cxn modelId="{77236D8C-10C8-4A85-A02F-B491CB0E95BC}" srcId="{1110631E-2684-405F-AF3A-2746996A8C0C}" destId="{F8955F28-47CA-487E-966A-0F81F801DC01}" srcOrd="2" destOrd="0" parTransId="{C676C39B-571D-45F1-BD9E-7B9D658F331C}" sibTransId="{64F1E711-D532-4870-A7BE-8D42EC0DFB4B}"/>
    <dgm:cxn modelId="{44049EEB-08C2-471E-BEE1-1121A0B46140}" srcId="{F8955F28-47CA-487E-966A-0F81F801DC01}" destId="{DB3F245C-AA1F-45AA-AB1D-7111A5086FFF}" srcOrd="3" destOrd="0" parTransId="{74A67B60-92DE-4914-8CFE-FC69EC7A44DC}" sibTransId="{0B19BD38-95EF-4163-9E11-47592EF2E6C7}"/>
    <dgm:cxn modelId="{C4226810-B20A-4A71-8EDC-C40706286545}" srcId="{55C9498C-C895-419C-B4C5-502758CFFF95}" destId="{69A0528B-FF6C-4063-B6B2-3AD2AB3E24F6}" srcOrd="1" destOrd="0" parTransId="{2AEC05EA-6143-4154-B135-D4E12D9BEF06}" sibTransId="{612D8717-2563-4F76-BADA-083238115DA6}"/>
    <dgm:cxn modelId="{40B8FD69-5ECA-481F-ABE4-0E48512144C1}" srcId="{F8955F28-47CA-487E-966A-0F81F801DC01}" destId="{0DD453D4-5FC4-4538-9D05-879863F26B81}" srcOrd="1" destOrd="0" parTransId="{91A8C5E1-4B70-4CE6-AE49-32ADA2321616}" sibTransId="{D55AD303-459E-4D05-A859-7F4A357B3A63}"/>
    <dgm:cxn modelId="{830C2305-CBA3-1140-9BD1-DFD04893F141}" type="presOf" srcId="{69A0528B-FF6C-4063-B6B2-3AD2AB3E24F6}" destId="{929FD3A4-4FB2-C248-9EDF-6D96C62F3B82}" srcOrd="0" destOrd="1" presId="urn:microsoft.com/office/officeart/2005/8/layout/chevron1"/>
    <dgm:cxn modelId="{78050100-E830-4994-8516-2DACED75B269}" srcId="{1110631E-2684-405F-AF3A-2746996A8C0C}" destId="{55C9498C-C895-419C-B4C5-502758CFFF95}" srcOrd="1" destOrd="0" parTransId="{D55A05E6-504C-4152-8444-A764E63DD529}" sibTransId="{F404E846-D7F5-4DA6-AFF3-95879918D4C6}"/>
    <dgm:cxn modelId="{11C3B9C4-A619-412E-8060-C98097C9AE46}" srcId="{55C9498C-C895-419C-B4C5-502758CFFF95}" destId="{28F93F65-4F64-4E67-B91E-968854E5B0A1}" srcOrd="0" destOrd="0" parTransId="{0A84E546-8B44-4F32-9E2C-BF0F6B050921}" sibTransId="{6F099527-E3D1-4BA2-9DB7-B68AB3705642}"/>
    <dgm:cxn modelId="{6EEE39FA-1055-D24B-BDC4-0D934A26B211}" type="presOf" srcId="{55C9498C-C895-419C-B4C5-502758CFFF95}" destId="{665130B7-F951-B045-A97B-76D35629BD25}" srcOrd="0" destOrd="0" presId="urn:microsoft.com/office/officeart/2005/8/layout/chevron1"/>
    <dgm:cxn modelId="{C2D34300-A4E8-804F-BD55-3C3E5319AB97}" type="presOf" srcId="{1110631E-2684-405F-AF3A-2746996A8C0C}" destId="{D2291863-BF24-1340-96AD-62DF7E8A36C9}" srcOrd="0" destOrd="0" presId="urn:microsoft.com/office/officeart/2005/8/layout/chevron1"/>
    <dgm:cxn modelId="{07450E5E-D651-3F49-9A4E-40917B9B73B3}" type="presParOf" srcId="{D2291863-BF24-1340-96AD-62DF7E8A36C9}" destId="{5B0225DD-9E58-5348-875F-432D5CE06591}" srcOrd="0" destOrd="0" presId="urn:microsoft.com/office/officeart/2005/8/layout/chevron1"/>
    <dgm:cxn modelId="{BF66C411-E7FE-FB45-B268-5D68FA8B1907}" type="presParOf" srcId="{5B0225DD-9E58-5348-875F-432D5CE06591}" destId="{6F1E10B7-56FA-B643-9E7A-464930BBA5D8}" srcOrd="0" destOrd="0" presId="urn:microsoft.com/office/officeart/2005/8/layout/chevron1"/>
    <dgm:cxn modelId="{069515BE-E4B3-334C-B739-1102E945FA75}" type="presParOf" srcId="{5B0225DD-9E58-5348-875F-432D5CE06591}" destId="{AF4BADD4-DD08-8841-80A7-908897999B4A}" srcOrd="1" destOrd="0" presId="urn:microsoft.com/office/officeart/2005/8/layout/chevron1"/>
    <dgm:cxn modelId="{0949A759-9899-3249-A7F9-4CEC8285A3EC}" type="presParOf" srcId="{D2291863-BF24-1340-96AD-62DF7E8A36C9}" destId="{53857715-F817-4A42-BCCB-C6239A7618AA}" srcOrd="1" destOrd="0" presId="urn:microsoft.com/office/officeart/2005/8/layout/chevron1"/>
    <dgm:cxn modelId="{A2724523-EF7A-3A4B-B85E-D8E4F0DDC257}" type="presParOf" srcId="{D2291863-BF24-1340-96AD-62DF7E8A36C9}" destId="{52E76F80-1D29-BF4A-8418-69422508745A}" srcOrd="2" destOrd="0" presId="urn:microsoft.com/office/officeart/2005/8/layout/chevron1"/>
    <dgm:cxn modelId="{0F837996-46B5-0149-A53C-64157B0B91EC}" type="presParOf" srcId="{52E76F80-1D29-BF4A-8418-69422508745A}" destId="{665130B7-F951-B045-A97B-76D35629BD25}" srcOrd="0" destOrd="0" presId="urn:microsoft.com/office/officeart/2005/8/layout/chevron1"/>
    <dgm:cxn modelId="{CE203026-0946-0D49-B6E8-4D2CF41DD404}" type="presParOf" srcId="{52E76F80-1D29-BF4A-8418-69422508745A}" destId="{929FD3A4-4FB2-C248-9EDF-6D96C62F3B82}" srcOrd="1" destOrd="0" presId="urn:microsoft.com/office/officeart/2005/8/layout/chevron1"/>
    <dgm:cxn modelId="{69BC49E1-7A3E-044E-9239-5320DC79E91E}" type="presParOf" srcId="{D2291863-BF24-1340-96AD-62DF7E8A36C9}" destId="{81990C6A-9502-274F-B4AF-6221A7E556C1}" srcOrd="3" destOrd="0" presId="urn:microsoft.com/office/officeart/2005/8/layout/chevron1"/>
    <dgm:cxn modelId="{F05E9268-F279-C44F-B1B8-25F5E067366F}" type="presParOf" srcId="{D2291863-BF24-1340-96AD-62DF7E8A36C9}" destId="{773E8F28-1A5B-4B44-A0DD-8D298BB36AB7}" srcOrd="4" destOrd="0" presId="urn:microsoft.com/office/officeart/2005/8/layout/chevron1"/>
    <dgm:cxn modelId="{71EA0380-AA7C-9D41-B9CB-113043ACC3A3}" type="presParOf" srcId="{773E8F28-1A5B-4B44-A0DD-8D298BB36AB7}" destId="{D009E282-7027-4543-A2AF-0D4C914AF733}" srcOrd="0" destOrd="0" presId="urn:microsoft.com/office/officeart/2005/8/layout/chevron1"/>
    <dgm:cxn modelId="{A4D75123-82AD-0E4B-A543-D56C39BE2BBE}" type="presParOf" srcId="{773E8F28-1A5B-4B44-A0DD-8D298BB36AB7}" destId="{4B36520C-42A3-F942-B812-67CF7A850F57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9553EA-35CF-4E6B-AFE3-A33CAF7DC79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CA3F4F-104E-4AD0-99F6-21577EFEC5D7}">
      <dgm:prSet/>
      <dgm:spPr/>
      <dgm:t>
        <a:bodyPr/>
        <a:lstStyle/>
        <a:p>
          <a:r>
            <a:rPr lang="da-DK"/>
            <a:t>Fodsvamp</a:t>
          </a:r>
          <a:endParaRPr lang="en-US"/>
        </a:p>
      </dgm:t>
    </dgm:pt>
    <dgm:pt modelId="{073E64F5-2A60-423D-9AAC-EF89143C744A}" type="parTrans" cxnId="{DA7DA25E-FE0B-4ACB-BFEF-F76A9EBC1090}">
      <dgm:prSet/>
      <dgm:spPr/>
      <dgm:t>
        <a:bodyPr/>
        <a:lstStyle/>
        <a:p>
          <a:endParaRPr lang="en-US"/>
        </a:p>
      </dgm:t>
    </dgm:pt>
    <dgm:pt modelId="{B37A73E9-1D06-4152-80A0-4E15EEDE1B4E}" type="sibTrans" cxnId="{DA7DA25E-FE0B-4ACB-BFEF-F76A9EBC1090}">
      <dgm:prSet/>
      <dgm:spPr/>
      <dgm:t>
        <a:bodyPr/>
        <a:lstStyle/>
        <a:p>
          <a:endParaRPr lang="en-US"/>
        </a:p>
      </dgm:t>
    </dgm:pt>
    <dgm:pt modelId="{171A172C-38E1-42BC-97ED-FEE0B86132B3}">
      <dgm:prSet/>
      <dgm:spPr/>
      <dgm:t>
        <a:bodyPr/>
        <a:lstStyle/>
        <a:p>
          <a:r>
            <a:rPr lang="da-DK" dirty="0"/>
            <a:t>Neglesvamp</a:t>
          </a:r>
          <a:endParaRPr lang="en-US" dirty="0"/>
        </a:p>
      </dgm:t>
    </dgm:pt>
    <dgm:pt modelId="{D2B90B61-2748-4B91-932A-17E7F58BD4DC}" type="parTrans" cxnId="{3EAE1461-FB8E-457A-A6AC-628777C1E72A}">
      <dgm:prSet/>
      <dgm:spPr/>
      <dgm:t>
        <a:bodyPr/>
        <a:lstStyle/>
        <a:p>
          <a:endParaRPr lang="en-US"/>
        </a:p>
      </dgm:t>
    </dgm:pt>
    <dgm:pt modelId="{5C28F416-383F-44B8-BD1E-B91CF705B2CD}" type="sibTrans" cxnId="{3EAE1461-FB8E-457A-A6AC-628777C1E72A}">
      <dgm:prSet/>
      <dgm:spPr/>
      <dgm:t>
        <a:bodyPr/>
        <a:lstStyle/>
        <a:p>
          <a:endParaRPr lang="en-US"/>
        </a:p>
      </dgm:t>
    </dgm:pt>
    <dgm:pt modelId="{569495B2-18E2-4F9C-8EC4-E491B2F9BB49}">
      <dgm:prSet/>
      <dgm:spPr/>
      <dgm:t>
        <a:bodyPr/>
        <a:lstStyle/>
        <a:p>
          <a:r>
            <a:rPr lang="da-DK"/>
            <a:t>Ringorm</a:t>
          </a:r>
          <a:endParaRPr lang="en-US"/>
        </a:p>
      </dgm:t>
    </dgm:pt>
    <dgm:pt modelId="{D05F6F41-802E-4546-B14A-726CE7550034}" type="parTrans" cxnId="{071FAA7E-696E-4318-B770-B6B01D7FCDA6}">
      <dgm:prSet/>
      <dgm:spPr/>
      <dgm:t>
        <a:bodyPr/>
        <a:lstStyle/>
        <a:p>
          <a:endParaRPr lang="en-US"/>
        </a:p>
      </dgm:t>
    </dgm:pt>
    <dgm:pt modelId="{D59AB30B-9309-495D-A1EC-BE8BEAC4412B}" type="sibTrans" cxnId="{071FAA7E-696E-4318-B770-B6B01D7FCDA6}">
      <dgm:prSet/>
      <dgm:spPr/>
      <dgm:t>
        <a:bodyPr/>
        <a:lstStyle/>
        <a:p>
          <a:endParaRPr lang="en-US"/>
        </a:p>
      </dgm:t>
    </dgm:pt>
    <dgm:pt modelId="{8D7C68E8-9960-804B-AD44-7B2A2ED13594}">
      <dgm:prSet/>
      <dgm:spPr/>
      <dgm:t>
        <a:bodyPr/>
        <a:lstStyle/>
        <a:p>
          <a:r>
            <a:rPr lang="da-DK" dirty="0"/>
            <a:t>Dybe  svampeinfektioner</a:t>
          </a:r>
        </a:p>
      </dgm:t>
    </dgm:pt>
    <dgm:pt modelId="{85952148-4E85-854A-B4AD-ED2C64F7AA4C}" type="parTrans" cxnId="{43F57848-F2CC-084C-9139-0C94E390C4B0}">
      <dgm:prSet/>
      <dgm:spPr/>
      <dgm:t>
        <a:bodyPr/>
        <a:lstStyle/>
        <a:p>
          <a:endParaRPr lang="da-DK"/>
        </a:p>
      </dgm:t>
    </dgm:pt>
    <dgm:pt modelId="{C261A6BD-DB9D-A740-9F0A-10F9B8869112}" type="sibTrans" cxnId="{43F57848-F2CC-084C-9139-0C94E390C4B0}">
      <dgm:prSet/>
      <dgm:spPr/>
      <dgm:t>
        <a:bodyPr/>
        <a:lstStyle/>
        <a:p>
          <a:endParaRPr lang="da-DK"/>
        </a:p>
      </dgm:t>
    </dgm:pt>
    <dgm:pt modelId="{BDEFBBFD-4296-A64A-9CA0-A760B4EA6518}" type="pres">
      <dgm:prSet presAssocID="{2C9553EA-35CF-4E6B-AFE3-A33CAF7DC79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a-DK"/>
        </a:p>
      </dgm:t>
    </dgm:pt>
    <dgm:pt modelId="{90B1CC3A-7A8A-7C40-8E09-EEBEC09CC402}" type="pres">
      <dgm:prSet presAssocID="{E4CA3F4F-104E-4AD0-99F6-21577EFEC5D7}" presName="hierRoot1" presStyleCnt="0"/>
      <dgm:spPr/>
    </dgm:pt>
    <dgm:pt modelId="{334DF091-7B90-304C-A072-DEF4BA0D754C}" type="pres">
      <dgm:prSet presAssocID="{E4CA3F4F-104E-4AD0-99F6-21577EFEC5D7}" presName="composite" presStyleCnt="0"/>
      <dgm:spPr/>
    </dgm:pt>
    <dgm:pt modelId="{E3B40837-1EAF-0246-AF88-F584C62DBD79}" type="pres">
      <dgm:prSet presAssocID="{E4CA3F4F-104E-4AD0-99F6-21577EFEC5D7}" presName="background" presStyleLbl="node0" presStyleIdx="0" presStyleCnt="4"/>
      <dgm:spPr/>
    </dgm:pt>
    <dgm:pt modelId="{D1EDCB44-346F-4F49-9752-AA641D90EA64}" type="pres">
      <dgm:prSet presAssocID="{E4CA3F4F-104E-4AD0-99F6-21577EFEC5D7}" presName="text" presStyleLbl="fgAcc0" presStyleIdx="0" presStyleCnt="4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A3CB8B9C-D5E4-9C42-B842-12AC75A66DEC}" type="pres">
      <dgm:prSet presAssocID="{E4CA3F4F-104E-4AD0-99F6-21577EFEC5D7}" presName="hierChild2" presStyleCnt="0"/>
      <dgm:spPr/>
    </dgm:pt>
    <dgm:pt modelId="{136506FA-8009-2942-B898-8A6D8A9F17A9}" type="pres">
      <dgm:prSet presAssocID="{569495B2-18E2-4F9C-8EC4-E491B2F9BB49}" presName="hierRoot1" presStyleCnt="0"/>
      <dgm:spPr/>
    </dgm:pt>
    <dgm:pt modelId="{19E2EA05-1E03-CA4F-A304-7D53CAD73467}" type="pres">
      <dgm:prSet presAssocID="{569495B2-18E2-4F9C-8EC4-E491B2F9BB49}" presName="composite" presStyleCnt="0"/>
      <dgm:spPr/>
    </dgm:pt>
    <dgm:pt modelId="{3A77874F-90BB-E74E-BC1D-C4BAE2F9A2A2}" type="pres">
      <dgm:prSet presAssocID="{569495B2-18E2-4F9C-8EC4-E491B2F9BB49}" presName="background" presStyleLbl="node0" presStyleIdx="1" presStyleCnt="4"/>
      <dgm:spPr/>
    </dgm:pt>
    <dgm:pt modelId="{990E71E7-EBD2-C040-9FA4-6CC37C787880}" type="pres">
      <dgm:prSet presAssocID="{569495B2-18E2-4F9C-8EC4-E491B2F9BB49}" presName="text" presStyleLbl="fgAcc0" presStyleIdx="1" presStyleCnt="4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69E6100B-DDBF-3D46-AD2A-E04B112A405A}" type="pres">
      <dgm:prSet presAssocID="{569495B2-18E2-4F9C-8EC4-E491B2F9BB49}" presName="hierChild2" presStyleCnt="0"/>
      <dgm:spPr/>
    </dgm:pt>
    <dgm:pt modelId="{28107C33-2CCD-084D-9DBC-E7EEF486BBFF}" type="pres">
      <dgm:prSet presAssocID="{171A172C-38E1-42BC-97ED-FEE0B86132B3}" presName="hierRoot1" presStyleCnt="0"/>
      <dgm:spPr/>
    </dgm:pt>
    <dgm:pt modelId="{A6406429-757A-4D48-B11F-73E45A3C3324}" type="pres">
      <dgm:prSet presAssocID="{171A172C-38E1-42BC-97ED-FEE0B86132B3}" presName="composite" presStyleCnt="0"/>
      <dgm:spPr/>
    </dgm:pt>
    <dgm:pt modelId="{4504F526-7EC5-9A4E-9053-F8A8AA9E63F9}" type="pres">
      <dgm:prSet presAssocID="{171A172C-38E1-42BC-97ED-FEE0B86132B3}" presName="background" presStyleLbl="node0" presStyleIdx="2" presStyleCnt="4"/>
      <dgm:spPr/>
    </dgm:pt>
    <dgm:pt modelId="{8B3D599C-1318-7348-9380-2C82FE79FAB7}" type="pres">
      <dgm:prSet presAssocID="{171A172C-38E1-42BC-97ED-FEE0B86132B3}" presName="text" presStyleLbl="fgAcc0" presStyleIdx="2" presStyleCnt="4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6B8DCDB8-33B9-6D49-BA61-7E853B61E12A}" type="pres">
      <dgm:prSet presAssocID="{171A172C-38E1-42BC-97ED-FEE0B86132B3}" presName="hierChild2" presStyleCnt="0"/>
      <dgm:spPr/>
    </dgm:pt>
    <dgm:pt modelId="{B81C7612-1100-574F-B0EC-F4B1926DC7E8}" type="pres">
      <dgm:prSet presAssocID="{8D7C68E8-9960-804B-AD44-7B2A2ED13594}" presName="hierRoot1" presStyleCnt="0"/>
      <dgm:spPr/>
    </dgm:pt>
    <dgm:pt modelId="{A843C56A-D3A5-0C4D-909A-90CE36C790E0}" type="pres">
      <dgm:prSet presAssocID="{8D7C68E8-9960-804B-AD44-7B2A2ED13594}" presName="composite" presStyleCnt="0"/>
      <dgm:spPr/>
    </dgm:pt>
    <dgm:pt modelId="{B936EFBA-7866-2542-9EAB-0A260A8E9790}" type="pres">
      <dgm:prSet presAssocID="{8D7C68E8-9960-804B-AD44-7B2A2ED13594}" presName="background" presStyleLbl="node0" presStyleIdx="3" presStyleCnt="4"/>
      <dgm:spPr/>
    </dgm:pt>
    <dgm:pt modelId="{D531E762-0956-C348-8553-4C3931B0B0F0}" type="pres">
      <dgm:prSet presAssocID="{8D7C68E8-9960-804B-AD44-7B2A2ED13594}" presName="text" presStyleLbl="fgAcc0" presStyleIdx="3" presStyleCnt="4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4EF99F0D-723D-DA47-A023-ADCE48022128}" type="pres">
      <dgm:prSet presAssocID="{8D7C68E8-9960-804B-AD44-7B2A2ED13594}" presName="hierChild2" presStyleCnt="0"/>
      <dgm:spPr/>
    </dgm:pt>
  </dgm:ptLst>
  <dgm:cxnLst>
    <dgm:cxn modelId="{A24BE6A9-2310-164F-B526-EFB078698951}" type="presOf" srcId="{569495B2-18E2-4F9C-8EC4-E491B2F9BB49}" destId="{990E71E7-EBD2-C040-9FA4-6CC37C787880}" srcOrd="0" destOrd="0" presId="urn:microsoft.com/office/officeart/2005/8/layout/hierarchy1"/>
    <dgm:cxn modelId="{A93A7E2B-943A-6C42-9A48-1CE7C5940D62}" type="presOf" srcId="{E4CA3F4F-104E-4AD0-99F6-21577EFEC5D7}" destId="{D1EDCB44-346F-4F49-9752-AA641D90EA64}" srcOrd="0" destOrd="0" presId="urn:microsoft.com/office/officeart/2005/8/layout/hierarchy1"/>
    <dgm:cxn modelId="{43F57848-F2CC-084C-9139-0C94E390C4B0}" srcId="{2C9553EA-35CF-4E6B-AFE3-A33CAF7DC797}" destId="{8D7C68E8-9960-804B-AD44-7B2A2ED13594}" srcOrd="3" destOrd="0" parTransId="{85952148-4E85-854A-B4AD-ED2C64F7AA4C}" sibTransId="{C261A6BD-DB9D-A740-9F0A-10F9B8869112}"/>
    <dgm:cxn modelId="{071FAA7E-696E-4318-B770-B6B01D7FCDA6}" srcId="{2C9553EA-35CF-4E6B-AFE3-A33CAF7DC797}" destId="{569495B2-18E2-4F9C-8EC4-E491B2F9BB49}" srcOrd="1" destOrd="0" parTransId="{D05F6F41-802E-4546-B14A-726CE7550034}" sibTransId="{D59AB30B-9309-495D-A1EC-BE8BEAC4412B}"/>
    <dgm:cxn modelId="{09427FB0-941E-D847-BC04-D16E244F1B5C}" type="presOf" srcId="{171A172C-38E1-42BC-97ED-FEE0B86132B3}" destId="{8B3D599C-1318-7348-9380-2C82FE79FAB7}" srcOrd="0" destOrd="0" presId="urn:microsoft.com/office/officeart/2005/8/layout/hierarchy1"/>
    <dgm:cxn modelId="{CF8FE312-A052-BB47-9DD6-01BB8A93A042}" type="presOf" srcId="{8D7C68E8-9960-804B-AD44-7B2A2ED13594}" destId="{D531E762-0956-C348-8553-4C3931B0B0F0}" srcOrd="0" destOrd="0" presId="urn:microsoft.com/office/officeart/2005/8/layout/hierarchy1"/>
    <dgm:cxn modelId="{DA7DA25E-FE0B-4ACB-BFEF-F76A9EBC1090}" srcId="{2C9553EA-35CF-4E6B-AFE3-A33CAF7DC797}" destId="{E4CA3F4F-104E-4AD0-99F6-21577EFEC5D7}" srcOrd="0" destOrd="0" parTransId="{073E64F5-2A60-423D-9AAC-EF89143C744A}" sibTransId="{B37A73E9-1D06-4152-80A0-4E15EEDE1B4E}"/>
    <dgm:cxn modelId="{5D05E207-249C-894F-8B5D-D4DB9F3479D1}" type="presOf" srcId="{2C9553EA-35CF-4E6B-AFE3-A33CAF7DC797}" destId="{BDEFBBFD-4296-A64A-9CA0-A760B4EA6518}" srcOrd="0" destOrd="0" presId="urn:microsoft.com/office/officeart/2005/8/layout/hierarchy1"/>
    <dgm:cxn modelId="{3EAE1461-FB8E-457A-A6AC-628777C1E72A}" srcId="{2C9553EA-35CF-4E6B-AFE3-A33CAF7DC797}" destId="{171A172C-38E1-42BC-97ED-FEE0B86132B3}" srcOrd="2" destOrd="0" parTransId="{D2B90B61-2748-4B91-932A-17E7F58BD4DC}" sibTransId="{5C28F416-383F-44B8-BD1E-B91CF705B2CD}"/>
    <dgm:cxn modelId="{4C40EE77-B40F-414B-A411-96455942986D}" type="presParOf" srcId="{BDEFBBFD-4296-A64A-9CA0-A760B4EA6518}" destId="{90B1CC3A-7A8A-7C40-8E09-EEBEC09CC402}" srcOrd="0" destOrd="0" presId="urn:microsoft.com/office/officeart/2005/8/layout/hierarchy1"/>
    <dgm:cxn modelId="{181896AB-A37F-444F-98E3-E4B6DE064A71}" type="presParOf" srcId="{90B1CC3A-7A8A-7C40-8E09-EEBEC09CC402}" destId="{334DF091-7B90-304C-A072-DEF4BA0D754C}" srcOrd="0" destOrd="0" presId="urn:microsoft.com/office/officeart/2005/8/layout/hierarchy1"/>
    <dgm:cxn modelId="{91EF4FF5-FE8F-FD40-AF4E-640871B7A10B}" type="presParOf" srcId="{334DF091-7B90-304C-A072-DEF4BA0D754C}" destId="{E3B40837-1EAF-0246-AF88-F584C62DBD79}" srcOrd="0" destOrd="0" presId="urn:microsoft.com/office/officeart/2005/8/layout/hierarchy1"/>
    <dgm:cxn modelId="{767908FB-958F-AF46-A76E-B5145507BA3A}" type="presParOf" srcId="{334DF091-7B90-304C-A072-DEF4BA0D754C}" destId="{D1EDCB44-346F-4F49-9752-AA641D90EA64}" srcOrd="1" destOrd="0" presId="urn:microsoft.com/office/officeart/2005/8/layout/hierarchy1"/>
    <dgm:cxn modelId="{949DE65A-C9F0-9F46-A3B6-9A67E0F20066}" type="presParOf" srcId="{90B1CC3A-7A8A-7C40-8E09-EEBEC09CC402}" destId="{A3CB8B9C-D5E4-9C42-B842-12AC75A66DEC}" srcOrd="1" destOrd="0" presId="urn:microsoft.com/office/officeart/2005/8/layout/hierarchy1"/>
    <dgm:cxn modelId="{3FD46D13-CC6C-6842-881B-7C7500C35ECC}" type="presParOf" srcId="{BDEFBBFD-4296-A64A-9CA0-A760B4EA6518}" destId="{136506FA-8009-2942-B898-8A6D8A9F17A9}" srcOrd="1" destOrd="0" presId="urn:microsoft.com/office/officeart/2005/8/layout/hierarchy1"/>
    <dgm:cxn modelId="{128258AB-0C9B-A94B-98AA-F83BAE2DA741}" type="presParOf" srcId="{136506FA-8009-2942-B898-8A6D8A9F17A9}" destId="{19E2EA05-1E03-CA4F-A304-7D53CAD73467}" srcOrd="0" destOrd="0" presId="urn:microsoft.com/office/officeart/2005/8/layout/hierarchy1"/>
    <dgm:cxn modelId="{DEE51021-968D-E84A-98F2-FE39AB31C869}" type="presParOf" srcId="{19E2EA05-1E03-CA4F-A304-7D53CAD73467}" destId="{3A77874F-90BB-E74E-BC1D-C4BAE2F9A2A2}" srcOrd="0" destOrd="0" presId="urn:microsoft.com/office/officeart/2005/8/layout/hierarchy1"/>
    <dgm:cxn modelId="{15835853-2AB1-6549-B737-C86C71C98BC7}" type="presParOf" srcId="{19E2EA05-1E03-CA4F-A304-7D53CAD73467}" destId="{990E71E7-EBD2-C040-9FA4-6CC37C787880}" srcOrd="1" destOrd="0" presId="urn:microsoft.com/office/officeart/2005/8/layout/hierarchy1"/>
    <dgm:cxn modelId="{34C57210-0F1B-7942-9DE1-F9D403C152D4}" type="presParOf" srcId="{136506FA-8009-2942-B898-8A6D8A9F17A9}" destId="{69E6100B-DDBF-3D46-AD2A-E04B112A405A}" srcOrd="1" destOrd="0" presId="urn:microsoft.com/office/officeart/2005/8/layout/hierarchy1"/>
    <dgm:cxn modelId="{BEAE5EF1-C2FC-6A49-BEA1-AB82A4EEEB75}" type="presParOf" srcId="{BDEFBBFD-4296-A64A-9CA0-A760B4EA6518}" destId="{28107C33-2CCD-084D-9DBC-E7EEF486BBFF}" srcOrd="2" destOrd="0" presId="urn:microsoft.com/office/officeart/2005/8/layout/hierarchy1"/>
    <dgm:cxn modelId="{0C9DEFE3-AAED-234B-BD9B-7F3D02D8CE9E}" type="presParOf" srcId="{28107C33-2CCD-084D-9DBC-E7EEF486BBFF}" destId="{A6406429-757A-4D48-B11F-73E45A3C3324}" srcOrd="0" destOrd="0" presId="urn:microsoft.com/office/officeart/2005/8/layout/hierarchy1"/>
    <dgm:cxn modelId="{FA003922-27F4-8441-B6F2-28F27F5B985A}" type="presParOf" srcId="{A6406429-757A-4D48-B11F-73E45A3C3324}" destId="{4504F526-7EC5-9A4E-9053-F8A8AA9E63F9}" srcOrd="0" destOrd="0" presId="urn:microsoft.com/office/officeart/2005/8/layout/hierarchy1"/>
    <dgm:cxn modelId="{055FF0C1-2FB8-4142-9208-11F9196811FC}" type="presParOf" srcId="{A6406429-757A-4D48-B11F-73E45A3C3324}" destId="{8B3D599C-1318-7348-9380-2C82FE79FAB7}" srcOrd="1" destOrd="0" presId="urn:microsoft.com/office/officeart/2005/8/layout/hierarchy1"/>
    <dgm:cxn modelId="{99162D88-BAA0-194C-8ACD-2DB72972401B}" type="presParOf" srcId="{28107C33-2CCD-084D-9DBC-E7EEF486BBFF}" destId="{6B8DCDB8-33B9-6D49-BA61-7E853B61E12A}" srcOrd="1" destOrd="0" presId="urn:microsoft.com/office/officeart/2005/8/layout/hierarchy1"/>
    <dgm:cxn modelId="{F21A1CE5-F7A5-8C4F-98FB-6DE4AD507F99}" type="presParOf" srcId="{BDEFBBFD-4296-A64A-9CA0-A760B4EA6518}" destId="{B81C7612-1100-574F-B0EC-F4B1926DC7E8}" srcOrd="3" destOrd="0" presId="urn:microsoft.com/office/officeart/2005/8/layout/hierarchy1"/>
    <dgm:cxn modelId="{19BEE0B8-36AB-154C-B4DA-22F724E9A9CC}" type="presParOf" srcId="{B81C7612-1100-574F-B0EC-F4B1926DC7E8}" destId="{A843C56A-D3A5-0C4D-909A-90CE36C790E0}" srcOrd="0" destOrd="0" presId="urn:microsoft.com/office/officeart/2005/8/layout/hierarchy1"/>
    <dgm:cxn modelId="{E5C497A0-E1F2-E74B-BF41-D1070D92AE48}" type="presParOf" srcId="{A843C56A-D3A5-0C4D-909A-90CE36C790E0}" destId="{B936EFBA-7866-2542-9EAB-0A260A8E9790}" srcOrd="0" destOrd="0" presId="urn:microsoft.com/office/officeart/2005/8/layout/hierarchy1"/>
    <dgm:cxn modelId="{0E3B2B2C-1C6E-B84C-AE68-B2498D120EC7}" type="presParOf" srcId="{A843C56A-D3A5-0C4D-909A-90CE36C790E0}" destId="{D531E762-0956-C348-8553-4C3931B0B0F0}" srcOrd="1" destOrd="0" presId="urn:microsoft.com/office/officeart/2005/8/layout/hierarchy1"/>
    <dgm:cxn modelId="{FF593091-A8B0-734C-B3D5-D5CBBA96019A}" type="presParOf" srcId="{B81C7612-1100-574F-B0EC-F4B1926DC7E8}" destId="{4EF99F0D-723D-DA47-A023-ADCE4802212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B60792-3892-4A05-8F48-56E238EC30D3}" type="doc">
      <dgm:prSet loTypeId="urn:microsoft.com/office/officeart/2016/7/layout/VerticalSolid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A105EF-0916-4C18-BD20-5A9E4AA4E888}">
      <dgm:prSet custT="1"/>
      <dgm:spPr/>
      <dgm:t>
        <a:bodyPr/>
        <a:lstStyle/>
        <a:p>
          <a:r>
            <a:rPr lang="da-DK" sz="2000" i="0" dirty="0">
              <a:latin typeface="+mn-lt"/>
            </a:rPr>
            <a:t>Kronisk diffus affektion </a:t>
          </a:r>
          <a:r>
            <a:rPr lang="da-DK" sz="2000" i="0" dirty="0" err="1">
              <a:latin typeface="+mn-lt"/>
            </a:rPr>
            <a:t>fodsåle</a:t>
          </a:r>
          <a:r>
            <a:rPr lang="da-DK" sz="2000" i="0" dirty="0">
              <a:latin typeface="+mn-lt"/>
            </a:rPr>
            <a:t>(r) ”Mokkasinsvamp”.</a:t>
          </a:r>
          <a:endParaRPr lang="en-US" sz="2000" i="0" dirty="0">
            <a:latin typeface="+mn-lt"/>
          </a:endParaRPr>
        </a:p>
      </dgm:t>
    </dgm:pt>
    <dgm:pt modelId="{409F7C18-EAF2-4071-A3F3-56E58A1354AE}" type="parTrans" cxnId="{BF345D2D-8258-4DC7-9EB9-B24FD4089483}">
      <dgm:prSet/>
      <dgm:spPr/>
      <dgm:t>
        <a:bodyPr/>
        <a:lstStyle/>
        <a:p>
          <a:endParaRPr lang="en-US" sz="2000" i="0">
            <a:latin typeface="+mn-lt"/>
          </a:endParaRPr>
        </a:p>
      </dgm:t>
    </dgm:pt>
    <dgm:pt modelId="{4A9204EE-2697-4FB8-849F-0CD5C7EFC806}" type="sibTrans" cxnId="{BF345D2D-8258-4DC7-9EB9-B24FD4089483}">
      <dgm:prSet/>
      <dgm:spPr/>
      <dgm:t>
        <a:bodyPr/>
        <a:lstStyle/>
        <a:p>
          <a:endParaRPr lang="en-US" sz="2000" i="0">
            <a:latin typeface="+mn-lt"/>
          </a:endParaRPr>
        </a:p>
      </dgm:t>
    </dgm:pt>
    <dgm:pt modelId="{5A278EB9-5011-4749-9FAF-570C85CCF34F}">
      <dgm:prSet custT="1"/>
      <dgm:spPr/>
      <dgm:t>
        <a:bodyPr/>
        <a:lstStyle/>
        <a:p>
          <a:r>
            <a:rPr lang="da-DK" sz="2000" i="0" dirty="0">
              <a:latin typeface="+mn-lt"/>
            </a:rPr>
            <a:t>Asymptomatisk evt. let rødme og kridtfuretegning</a:t>
          </a:r>
          <a:endParaRPr lang="en-US" sz="2000" i="0" dirty="0">
            <a:latin typeface="+mn-lt"/>
          </a:endParaRPr>
        </a:p>
      </dgm:t>
    </dgm:pt>
    <dgm:pt modelId="{7002F299-AD08-4BB7-A5FC-C705A6D143F7}" type="parTrans" cxnId="{E8CE6D99-C538-4658-825D-93308238590D}">
      <dgm:prSet/>
      <dgm:spPr/>
      <dgm:t>
        <a:bodyPr/>
        <a:lstStyle/>
        <a:p>
          <a:endParaRPr lang="en-US" sz="2000" i="0">
            <a:latin typeface="+mn-lt"/>
          </a:endParaRPr>
        </a:p>
      </dgm:t>
    </dgm:pt>
    <dgm:pt modelId="{268282F1-8BF9-47F4-8F91-0A1616C11654}" type="sibTrans" cxnId="{E8CE6D99-C538-4658-825D-93308238590D}">
      <dgm:prSet/>
      <dgm:spPr/>
      <dgm:t>
        <a:bodyPr/>
        <a:lstStyle/>
        <a:p>
          <a:endParaRPr lang="en-US" sz="2000" i="0">
            <a:latin typeface="+mn-lt"/>
          </a:endParaRPr>
        </a:p>
      </dgm:t>
    </dgm:pt>
    <dgm:pt modelId="{1A385FD5-BE59-41BD-B5EB-3C812B6DE577}">
      <dgm:prSet custT="1"/>
      <dgm:spPr/>
      <dgm:t>
        <a:bodyPr/>
        <a:lstStyle/>
        <a:p>
          <a:r>
            <a:rPr lang="da-DK" sz="2000" i="0">
              <a:latin typeface="+mn-lt"/>
            </a:rPr>
            <a:t>Hyperkeratoser</a:t>
          </a:r>
          <a:endParaRPr lang="en-US" sz="2000" i="0">
            <a:latin typeface="+mn-lt"/>
          </a:endParaRPr>
        </a:p>
      </dgm:t>
    </dgm:pt>
    <dgm:pt modelId="{0E28D888-51F5-46AE-BD19-6CC73E04CC9E}" type="parTrans" cxnId="{FD01CE98-E48A-41B9-B43D-0D62D4F7CB12}">
      <dgm:prSet/>
      <dgm:spPr/>
      <dgm:t>
        <a:bodyPr/>
        <a:lstStyle/>
        <a:p>
          <a:endParaRPr lang="en-US" sz="2000" i="0">
            <a:latin typeface="+mn-lt"/>
          </a:endParaRPr>
        </a:p>
      </dgm:t>
    </dgm:pt>
    <dgm:pt modelId="{AF25450D-C99F-472C-A36C-51D5768A360B}" type="sibTrans" cxnId="{FD01CE98-E48A-41B9-B43D-0D62D4F7CB12}">
      <dgm:prSet/>
      <dgm:spPr/>
      <dgm:t>
        <a:bodyPr/>
        <a:lstStyle/>
        <a:p>
          <a:endParaRPr lang="en-US" sz="2000" i="0">
            <a:latin typeface="+mn-lt"/>
          </a:endParaRPr>
        </a:p>
      </dgm:t>
    </dgm:pt>
    <dgm:pt modelId="{7FB0A5BA-2DF2-456E-97E1-722A47025D3C}">
      <dgm:prSet custT="1"/>
      <dgm:spPr/>
      <dgm:t>
        <a:bodyPr/>
        <a:lstStyle/>
        <a:p>
          <a:r>
            <a:rPr lang="da-DK" sz="2000" i="0" dirty="0">
              <a:latin typeface="+mn-lt"/>
            </a:rPr>
            <a:t>”</a:t>
          </a:r>
          <a:r>
            <a:rPr lang="da-DK" sz="2000" i="0" dirty="0" err="1">
              <a:latin typeface="+mn-lt"/>
            </a:rPr>
            <a:t>En-håndflade-to-fodsåler</a:t>
          </a:r>
          <a:r>
            <a:rPr lang="da-DK" sz="2000" i="0" dirty="0">
              <a:latin typeface="+mn-lt"/>
            </a:rPr>
            <a:t> syndromet” (kronisk </a:t>
          </a:r>
          <a:r>
            <a:rPr lang="da-DK" sz="2000" i="1" dirty="0">
              <a:latin typeface="+mn-lt"/>
            </a:rPr>
            <a:t>T. </a:t>
          </a:r>
          <a:r>
            <a:rPr lang="da-DK" sz="2000" i="1" dirty="0" err="1">
              <a:latin typeface="+mn-lt"/>
            </a:rPr>
            <a:t>rubrum</a:t>
          </a:r>
          <a:r>
            <a:rPr lang="da-DK" sz="2000" i="0" dirty="0">
              <a:latin typeface="+mn-lt"/>
            </a:rPr>
            <a:t> infektion)</a:t>
          </a:r>
          <a:endParaRPr lang="en-US" sz="2000" i="0" dirty="0">
            <a:latin typeface="+mn-lt"/>
          </a:endParaRPr>
        </a:p>
      </dgm:t>
    </dgm:pt>
    <dgm:pt modelId="{94023BDE-4A22-4840-AF32-7703D95E548A}" type="parTrans" cxnId="{128511EE-460E-4CB4-AFFC-F8107432111D}">
      <dgm:prSet/>
      <dgm:spPr/>
      <dgm:t>
        <a:bodyPr/>
        <a:lstStyle/>
        <a:p>
          <a:endParaRPr lang="en-US" sz="2000" i="0">
            <a:latin typeface="+mn-lt"/>
          </a:endParaRPr>
        </a:p>
      </dgm:t>
    </dgm:pt>
    <dgm:pt modelId="{071C7A28-CC7F-464E-BCCB-C09723F9647D}" type="sibTrans" cxnId="{128511EE-460E-4CB4-AFFC-F8107432111D}">
      <dgm:prSet/>
      <dgm:spPr/>
      <dgm:t>
        <a:bodyPr/>
        <a:lstStyle/>
        <a:p>
          <a:endParaRPr lang="en-US" sz="2000" i="0">
            <a:latin typeface="+mn-lt"/>
          </a:endParaRPr>
        </a:p>
      </dgm:t>
    </dgm:pt>
    <dgm:pt modelId="{9A2BBCA3-E4A4-AE4E-9754-9D57163B3236}">
      <dgm:prSet custT="1"/>
      <dgm:spPr/>
      <dgm:t>
        <a:bodyPr/>
        <a:lstStyle/>
        <a:p>
          <a:r>
            <a:rPr lang="da-DK" sz="2000" i="0" dirty="0" err="1">
              <a:effectLst/>
              <a:latin typeface="+mn-lt"/>
            </a:rPr>
            <a:t>Interdigital</a:t>
          </a:r>
          <a:r>
            <a:rPr lang="da-DK" sz="2000" i="0" dirty="0">
              <a:effectLst/>
              <a:latin typeface="+mn-lt"/>
            </a:rPr>
            <a:t> fodsvamp ”</a:t>
          </a:r>
          <a:r>
            <a:rPr lang="da-DK" sz="2000" i="0" dirty="0" err="1">
              <a:effectLst/>
              <a:latin typeface="+mn-lt"/>
            </a:rPr>
            <a:t>Athlete’s</a:t>
          </a:r>
          <a:r>
            <a:rPr lang="da-DK" sz="2000" i="0" dirty="0">
              <a:effectLst/>
              <a:latin typeface="+mn-lt"/>
            </a:rPr>
            <a:t> </a:t>
          </a:r>
          <a:r>
            <a:rPr lang="da-DK" sz="2000" i="0" dirty="0" err="1">
              <a:effectLst/>
              <a:latin typeface="+mn-lt"/>
            </a:rPr>
            <a:t>foot</a:t>
          </a:r>
          <a:r>
            <a:rPr lang="da-DK" sz="2000" i="0" dirty="0">
              <a:latin typeface="+mn-lt"/>
            </a:rPr>
            <a:t>”</a:t>
          </a:r>
        </a:p>
      </dgm:t>
    </dgm:pt>
    <dgm:pt modelId="{F74C21BA-D183-8346-B016-F1DEBDD7FC19}" type="parTrans" cxnId="{BF485C11-8BA4-7948-A6BD-4173AC44D753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526A6D6A-1EC8-FD49-A4BF-E6D65F6546C1}" type="sibTrans" cxnId="{BF485C11-8BA4-7948-A6BD-4173AC44D753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1744FB01-F178-5348-A246-0C5BBCA07406}">
      <dgm:prSet custT="1"/>
      <dgm:spPr/>
      <dgm:t>
        <a:bodyPr/>
        <a:lstStyle/>
        <a:p>
          <a:r>
            <a:rPr lang="da-DK" sz="2000" i="1" dirty="0">
              <a:effectLst/>
              <a:latin typeface="+mn-lt"/>
            </a:rPr>
            <a:t>T. </a:t>
          </a:r>
          <a:r>
            <a:rPr lang="da-DK" sz="2000" i="1" dirty="0" err="1">
              <a:effectLst/>
              <a:latin typeface="+mn-lt"/>
            </a:rPr>
            <a:t>interdigitale</a:t>
          </a:r>
          <a:r>
            <a:rPr lang="da-DK" sz="2000" i="1" dirty="0">
              <a:effectLst/>
              <a:latin typeface="+mn-lt"/>
            </a:rPr>
            <a:t> og T. </a:t>
          </a:r>
          <a:r>
            <a:rPr lang="da-DK" sz="2000" i="1" dirty="0" err="1">
              <a:effectLst/>
              <a:latin typeface="+mn-lt"/>
            </a:rPr>
            <a:t>rubrum</a:t>
          </a:r>
          <a:r>
            <a:rPr lang="da-DK" sz="2000" i="1" dirty="0">
              <a:effectLst/>
              <a:latin typeface="+mn-lt"/>
            </a:rPr>
            <a:t>. </a:t>
          </a:r>
          <a:endParaRPr lang="da-DK" sz="2000" i="1" dirty="0">
            <a:latin typeface="+mn-lt"/>
          </a:endParaRPr>
        </a:p>
      </dgm:t>
    </dgm:pt>
    <dgm:pt modelId="{23FFA223-D739-354B-BA3A-D003D88F255C}" type="parTrans" cxnId="{4CB84497-DC48-A443-8EEA-27470E232674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370F45B7-5166-7C4D-A4B0-A59AA70AEFF7}" type="sibTrans" cxnId="{4CB84497-DC48-A443-8EEA-27470E232674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6E4A47F2-68CF-B046-B16A-BAB0CD069F8E}">
      <dgm:prSet custT="1"/>
      <dgm:spPr/>
      <dgm:t>
        <a:bodyPr/>
        <a:lstStyle/>
        <a:p>
          <a:r>
            <a:rPr lang="da-DK" sz="2000" i="0" dirty="0">
              <a:effectLst/>
              <a:latin typeface="+mn-lt"/>
            </a:rPr>
            <a:t>Asymptomatisk</a:t>
          </a:r>
          <a:endParaRPr lang="da-DK" sz="2000" i="0" dirty="0">
            <a:latin typeface="+mn-lt"/>
          </a:endParaRPr>
        </a:p>
      </dgm:t>
    </dgm:pt>
    <dgm:pt modelId="{13D594D2-ADB8-0C40-A3A4-8C2582F81ECD}" type="parTrans" cxnId="{51D96418-D3C5-104C-BFDE-385034A12C3F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B34E2933-05BB-324D-BFA8-CD4CD27CE62A}" type="sibTrans" cxnId="{51D96418-D3C5-104C-BFDE-385034A12C3F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A11A52CE-63EC-F54D-A7A6-E4D94FB8F968}">
      <dgm:prSet custT="1"/>
      <dgm:spPr/>
      <dgm:t>
        <a:bodyPr/>
        <a:lstStyle/>
        <a:p>
          <a:r>
            <a:rPr lang="da-DK" sz="2000" i="0" dirty="0">
              <a:effectLst/>
              <a:latin typeface="+mn-lt"/>
            </a:rPr>
            <a:t>periodisk let kløende</a:t>
          </a:r>
          <a:endParaRPr lang="da-DK" sz="2000" i="0" dirty="0">
            <a:latin typeface="+mn-lt"/>
          </a:endParaRPr>
        </a:p>
      </dgm:t>
    </dgm:pt>
    <dgm:pt modelId="{6574AD5D-CBD5-FF47-BEB4-489306DDD4B9}" type="parTrans" cxnId="{6BADCCB4-37DA-7F45-9547-EA8FDD27C7D4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947A8D6E-3652-2C4C-A71E-C6B4E4F68680}" type="sibTrans" cxnId="{6BADCCB4-37DA-7F45-9547-EA8FDD27C7D4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F5A58483-2C2D-F44C-BB8A-D499378FDDC4}">
      <dgm:prSet custT="1"/>
      <dgm:spPr/>
      <dgm:t>
        <a:bodyPr/>
        <a:lstStyle/>
        <a:p>
          <a:r>
            <a:rPr lang="da-DK" sz="2000" i="0" dirty="0">
              <a:effectLst/>
              <a:latin typeface="+mn-lt"/>
            </a:rPr>
            <a:t>minimalt skællende</a:t>
          </a:r>
          <a:endParaRPr lang="da-DK" sz="2000" i="0" dirty="0">
            <a:latin typeface="+mn-lt"/>
          </a:endParaRPr>
        </a:p>
      </dgm:t>
    </dgm:pt>
    <dgm:pt modelId="{AD94D413-F30F-BD44-9465-29D229A03E29}" type="parTrans" cxnId="{60A197CA-FE76-604B-87E2-A693450E6FBF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27167F93-A8EF-1F4B-8C09-ED4A20C25D94}" type="sibTrans" cxnId="{60A197CA-FE76-604B-87E2-A693450E6FBF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45A06B03-7C9A-8C43-8DF4-004703BF590C}">
      <dgm:prSet custT="1"/>
      <dgm:spPr/>
      <dgm:t>
        <a:bodyPr/>
        <a:lstStyle/>
        <a:p>
          <a:r>
            <a:rPr lang="da-DK" sz="2000" i="0" dirty="0">
              <a:effectLst/>
              <a:latin typeface="+mn-lt"/>
            </a:rPr>
            <a:t>udtalt </a:t>
          </a:r>
          <a:r>
            <a:rPr lang="da-DK" sz="2000" i="0" dirty="0" err="1">
              <a:effectLst/>
              <a:latin typeface="+mn-lt"/>
            </a:rPr>
            <a:t>eksematiserende</a:t>
          </a:r>
          <a:r>
            <a:rPr lang="da-DK" sz="2000" i="0" dirty="0">
              <a:effectLst/>
              <a:latin typeface="+mn-lt"/>
            </a:rPr>
            <a:t> i periferien </a:t>
          </a:r>
          <a:r>
            <a:rPr lang="da-DK" sz="2000" i="0" dirty="0" err="1">
              <a:effectLst/>
              <a:latin typeface="+mn-lt"/>
            </a:rPr>
            <a:t>vesikuløse</a:t>
          </a:r>
          <a:r>
            <a:rPr lang="da-DK" sz="2000" i="0" dirty="0">
              <a:effectLst/>
              <a:latin typeface="+mn-lt"/>
            </a:rPr>
            <a:t> undertiden </a:t>
          </a:r>
          <a:r>
            <a:rPr lang="da-DK" sz="2000" i="0" dirty="0" err="1">
              <a:effectLst/>
              <a:latin typeface="+mn-lt"/>
            </a:rPr>
            <a:t>bulløse</a:t>
          </a:r>
          <a:r>
            <a:rPr lang="da-DK" sz="2000" i="0" dirty="0">
              <a:effectLst/>
              <a:latin typeface="+mn-lt"/>
            </a:rPr>
            <a:t> forandringer </a:t>
          </a:r>
          <a:endParaRPr lang="da-DK" sz="2000" i="0" dirty="0">
            <a:latin typeface="+mn-lt"/>
          </a:endParaRPr>
        </a:p>
      </dgm:t>
    </dgm:pt>
    <dgm:pt modelId="{D082A2C3-7A30-5844-887A-39EF19EB2CB9}" type="parTrans" cxnId="{B03B4037-3652-9A4F-BE67-C615BB57DA17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771C831A-E2D4-7A43-85AF-020CCFEE4ACC}" type="sibTrans" cxnId="{B03B4037-3652-9A4F-BE67-C615BB57DA17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4C21CD23-F552-B44A-A5A0-D950AD663F03}">
      <dgm:prSet custT="1"/>
      <dgm:spPr/>
      <dgm:t>
        <a:bodyPr/>
        <a:lstStyle/>
        <a:p>
          <a:r>
            <a:rPr lang="da-DK" sz="2000" i="0" dirty="0">
              <a:effectLst/>
              <a:latin typeface="+mn-lt"/>
            </a:rPr>
            <a:t>ID reaktioner forekommer</a:t>
          </a:r>
          <a:endParaRPr lang="da-DK" sz="2000" i="0" dirty="0">
            <a:latin typeface="+mn-lt"/>
          </a:endParaRPr>
        </a:p>
      </dgm:t>
    </dgm:pt>
    <dgm:pt modelId="{DA76750F-886A-DE4F-9D68-85A91AC17508}" type="parTrans" cxnId="{F4B27C51-239F-5944-9938-17C13C8E141E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25BB6308-93ED-6943-AA9E-87F0DA823E6E}" type="sibTrans" cxnId="{F4B27C51-239F-5944-9938-17C13C8E141E}">
      <dgm:prSet/>
      <dgm:spPr/>
      <dgm:t>
        <a:bodyPr/>
        <a:lstStyle/>
        <a:p>
          <a:endParaRPr lang="da-DK" sz="2000" i="0">
            <a:latin typeface="+mn-lt"/>
          </a:endParaRPr>
        </a:p>
      </dgm:t>
    </dgm:pt>
    <dgm:pt modelId="{DE58B4C0-122C-1149-8E38-83BD1E78D51A}" type="pres">
      <dgm:prSet presAssocID="{71B60792-3892-4A05-8F48-56E238EC30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072CF30E-F74E-1045-BE4C-13356335C23D}" type="pres">
      <dgm:prSet presAssocID="{34A105EF-0916-4C18-BD20-5A9E4AA4E888}" presName="linNode" presStyleCnt="0"/>
      <dgm:spPr/>
    </dgm:pt>
    <dgm:pt modelId="{58395A26-B8F2-CB40-B507-142E2F746265}" type="pres">
      <dgm:prSet presAssocID="{34A105EF-0916-4C18-BD20-5A9E4AA4E888}" presName="parentText" presStyleLbl="alignNode1" presStyleIdx="0" presStyleCnt="2">
        <dgm:presLayoutVars>
          <dgm:chMax val="1"/>
          <dgm:bulletEnabled/>
        </dgm:presLayoutVars>
      </dgm:prSet>
      <dgm:spPr/>
      <dgm:t>
        <a:bodyPr/>
        <a:lstStyle/>
        <a:p>
          <a:endParaRPr lang="da-DK"/>
        </a:p>
      </dgm:t>
    </dgm:pt>
    <dgm:pt modelId="{82B6B1A3-1D92-4545-9744-4117A49D9E6C}" type="pres">
      <dgm:prSet presAssocID="{34A105EF-0916-4C18-BD20-5A9E4AA4E888}" presName="descendantText" presStyleLbl="alignAccFollowNode1" presStyleIdx="0" presStyleCnt="2">
        <dgm:presLayoutVars>
          <dgm:bulletEnabled/>
        </dgm:presLayoutVars>
      </dgm:prSet>
      <dgm:spPr/>
      <dgm:t>
        <a:bodyPr/>
        <a:lstStyle/>
        <a:p>
          <a:endParaRPr lang="da-DK"/>
        </a:p>
      </dgm:t>
    </dgm:pt>
    <dgm:pt modelId="{085FB944-6674-AF4B-AB25-54A4A099AEE7}" type="pres">
      <dgm:prSet presAssocID="{4A9204EE-2697-4FB8-849F-0CD5C7EFC806}" presName="sp" presStyleCnt="0"/>
      <dgm:spPr/>
    </dgm:pt>
    <dgm:pt modelId="{8EB234EB-E68A-9D48-995B-DBE6B6D5C509}" type="pres">
      <dgm:prSet presAssocID="{9A2BBCA3-E4A4-AE4E-9754-9D57163B3236}" presName="linNode" presStyleCnt="0"/>
      <dgm:spPr/>
    </dgm:pt>
    <dgm:pt modelId="{629CBBC1-0110-D243-ACA5-24C1D39E0111}" type="pres">
      <dgm:prSet presAssocID="{9A2BBCA3-E4A4-AE4E-9754-9D57163B3236}" presName="parentText" presStyleLbl="alignNode1" presStyleIdx="1" presStyleCnt="2">
        <dgm:presLayoutVars>
          <dgm:chMax val="1"/>
          <dgm:bulletEnabled/>
        </dgm:presLayoutVars>
      </dgm:prSet>
      <dgm:spPr/>
      <dgm:t>
        <a:bodyPr/>
        <a:lstStyle/>
        <a:p>
          <a:endParaRPr lang="da-DK"/>
        </a:p>
      </dgm:t>
    </dgm:pt>
    <dgm:pt modelId="{B1F6CCC3-D5AC-614B-8FCE-E2C227F27A97}" type="pres">
      <dgm:prSet presAssocID="{9A2BBCA3-E4A4-AE4E-9754-9D57163B3236}" presName="descendantText" presStyleLbl="alignAccFollowNode1" presStyleIdx="1" presStyleCnt="2">
        <dgm:presLayoutVars>
          <dgm:bulletEnabled/>
        </dgm:presLayoutVars>
      </dgm:prSet>
      <dgm:spPr/>
      <dgm:t>
        <a:bodyPr/>
        <a:lstStyle/>
        <a:p>
          <a:endParaRPr lang="da-DK"/>
        </a:p>
      </dgm:t>
    </dgm:pt>
  </dgm:ptLst>
  <dgm:cxnLst>
    <dgm:cxn modelId="{BF345D2D-8258-4DC7-9EB9-B24FD4089483}" srcId="{71B60792-3892-4A05-8F48-56E238EC30D3}" destId="{34A105EF-0916-4C18-BD20-5A9E4AA4E888}" srcOrd="0" destOrd="0" parTransId="{409F7C18-EAF2-4071-A3F3-56E58A1354AE}" sibTransId="{4A9204EE-2697-4FB8-849F-0CD5C7EFC806}"/>
    <dgm:cxn modelId="{51D96418-D3C5-104C-BFDE-385034A12C3F}" srcId="{9A2BBCA3-E4A4-AE4E-9754-9D57163B3236}" destId="{6E4A47F2-68CF-B046-B16A-BAB0CD069F8E}" srcOrd="1" destOrd="0" parTransId="{13D594D2-ADB8-0C40-A3A4-8C2582F81ECD}" sibTransId="{B34E2933-05BB-324D-BFA8-CD4CD27CE62A}"/>
    <dgm:cxn modelId="{B03B4037-3652-9A4F-BE67-C615BB57DA17}" srcId="{9A2BBCA3-E4A4-AE4E-9754-9D57163B3236}" destId="{45A06B03-7C9A-8C43-8DF4-004703BF590C}" srcOrd="4" destOrd="0" parTransId="{D082A2C3-7A30-5844-887A-39EF19EB2CB9}" sibTransId="{771C831A-E2D4-7A43-85AF-020CCFEE4ACC}"/>
    <dgm:cxn modelId="{F4B27C51-239F-5944-9938-17C13C8E141E}" srcId="{9A2BBCA3-E4A4-AE4E-9754-9D57163B3236}" destId="{4C21CD23-F552-B44A-A5A0-D950AD663F03}" srcOrd="5" destOrd="0" parTransId="{DA76750F-886A-DE4F-9D68-85A91AC17508}" sibTransId="{25BB6308-93ED-6943-AA9E-87F0DA823E6E}"/>
    <dgm:cxn modelId="{B931E2C8-16F0-2445-9A4D-D7326293E3F2}" type="presOf" srcId="{71B60792-3892-4A05-8F48-56E238EC30D3}" destId="{DE58B4C0-122C-1149-8E38-83BD1E78D51A}" srcOrd="0" destOrd="0" presId="urn:microsoft.com/office/officeart/2016/7/layout/VerticalSolidActionList"/>
    <dgm:cxn modelId="{BF485C11-8BA4-7948-A6BD-4173AC44D753}" srcId="{71B60792-3892-4A05-8F48-56E238EC30D3}" destId="{9A2BBCA3-E4A4-AE4E-9754-9D57163B3236}" srcOrd="1" destOrd="0" parTransId="{F74C21BA-D183-8346-B016-F1DEBDD7FC19}" sibTransId="{526A6D6A-1EC8-FD49-A4BF-E6D65F6546C1}"/>
    <dgm:cxn modelId="{40BC43D0-FE32-B145-849A-0D31DE86193F}" type="presOf" srcId="{7FB0A5BA-2DF2-456E-97E1-722A47025D3C}" destId="{82B6B1A3-1D92-4545-9744-4117A49D9E6C}" srcOrd="0" destOrd="2" presId="urn:microsoft.com/office/officeart/2016/7/layout/VerticalSolidActionList"/>
    <dgm:cxn modelId="{FE332064-F467-C842-8A14-27E9214F9944}" type="presOf" srcId="{5A278EB9-5011-4749-9FAF-570C85CCF34F}" destId="{82B6B1A3-1D92-4545-9744-4117A49D9E6C}" srcOrd="0" destOrd="0" presId="urn:microsoft.com/office/officeart/2016/7/layout/VerticalSolidActionList"/>
    <dgm:cxn modelId="{4CB84497-DC48-A443-8EEA-27470E232674}" srcId="{9A2BBCA3-E4A4-AE4E-9754-9D57163B3236}" destId="{1744FB01-F178-5348-A246-0C5BBCA07406}" srcOrd="0" destOrd="0" parTransId="{23FFA223-D739-354B-BA3A-D003D88F255C}" sibTransId="{370F45B7-5166-7C4D-A4B0-A59AA70AEFF7}"/>
    <dgm:cxn modelId="{8AFE32F7-1F98-4E41-B21B-451238D045FC}" type="presOf" srcId="{F5A58483-2C2D-F44C-BB8A-D499378FDDC4}" destId="{B1F6CCC3-D5AC-614B-8FCE-E2C227F27A97}" srcOrd="0" destOrd="3" presId="urn:microsoft.com/office/officeart/2016/7/layout/VerticalSolidActionList"/>
    <dgm:cxn modelId="{6EF23D8A-EEA8-A348-B509-C8F515F22442}" type="presOf" srcId="{1744FB01-F178-5348-A246-0C5BBCA07406}" destId="{B1F6CCC3-D5AC-614B-8FCE-E2C227F27A97}" srcOrd="0" destOrd="0" presId="urn:microsoft.com/office/officeart/2016/7/layout/VerticalSolidActionList"/>
    <dgm:cxn modelId="{E8CE6D99-C538-4658-825D-93308238590D}" srcId="{34A105EF-0916-4C18-BD20-5A9E4AA4E888}" destId="{5A278EB9-5011-4749-9FAF-570C85CCF34F}" srcOrd="0" destOrd="0" parTransId="{7002F299-AD08-4BB7-A5FC-C705A6D143F7}" sibTransId="{268282F1-8BF9-47F4-8F91-0A1616C11654}"/>
    <dgm:cxn modelId="{48234DB6-3F39-3844-99E7-0214AD6D2BC4}" type="presOf" srcId="{4C21CD23-F552-B44A-A5A0-D950AD663F03}" destId="{B1F6CCC3-D5AC-614B-8FCE-E2C227F27A97}" srcOrd="0" destOrd="5" presId="urn:microsoft.com/office/officeart/2016/7/layout/VerticalSolidActionList"/>
    <dgm:cxn modelId="{8F06F8DB-42C0-CB4B-9173-C8B10ADB6D4D}" type="presOf" srcId="{45A06B03-7C9A-8C43-8DF4-004703BF590C}" destId="{B1F6CCC3-D5AC-614B-8FCE-E2C227F27A97}" srcOrd="0" destOrd="4" presId="urn:microsoft.com/office/officeart/2016/7/layout/VerticalSolidActionList"/>
    <dgm:cxn modelId="{AB199C0C-377B-1D47-A7A2-6A2D82BAC3CE}" type="presOf" srcId="{A11A52CE-63EC-F54D-A7A6-E4D94FB8F968}" destId="{B1F6CCC3-D5AC-614B-8FCE-E2C227F27A97}" srcOrd="0" destOrd="2" presId="urn:microsoft.com/office/officeart/2016/7/layout/VerticalSolidActionList"/>
    <dgm:cxn modelId="{77D26858-728F-7143-B87E-4AB2C21490F2}" type="presOf" srcId="{1A385FD5-BE59-41BD-B5EB-3C812B6DE577}" destId="{82B6B1A3-1D92-4545-9744-4117A49D9E6C}" srcOrd="0" destOrd="1" presId="urn:microsoft.com/office/officeart/2016/7/layout/VerticalSolidActionList"/>
    <dgm:cxn modelId="{128511EE-460E-4CB4-AFFC-F8107432111D}" srcId="{34A105EF-0916-4C18-BD20-5A9E4AA4E888}" destId="{7FB0A5BA-2DF2-456E-97E1-722A47025D3C}" srcOrd="2" destOrd="0" parTransId="{94023BDE-4A22-4840-AF32-7703D95E548A}" sibTransId="{071C7A28-CC7F-464E-BCCB-C09723F9647D}"/>
    <dgm:cxn modelId="{60A197CA-FE76-604B-87E2-A693450E6FBF}" srcId="{9A2BBCA3-E4A4-AE4E-9754-9D57163B3236}" destId="{F5A58483-2C2D-F44C-BB8A-D499378FDDC4}" srcOrd="3" destOrd="0" parTransId="{AD94D413-F30F-BD44-9465-29D229A03E29}" sibTransId="{27167F93-A8EF-1F4B-8C09-ED4A20C25D94}"/>
    <dgm:cxn modelId="{40AABB47-884B-B74F-9FE8-C87CA8DD938C}" type="presOf" srcId="{6E4A47F2-68CF-B046-B16A-BAB0CD069F8E}" destId="{B1F6CCC3-D5AC-614B-8FCE-E2C227F27A97}" srcOrd="0" destOrd="1" presId="urn:microsoft.com/office/officeart/2016/7/layout/VerticalSolidActionList"/>
    <dgm:cxn modelId="{6BADCCB4-37DA-7F45-9547-EA8FDD27C7D4}" srcId="{9A2BBCA3-E4A4-AE4E-9754-9D57163B3236}" destId="{A11A52CE-63EC-F54D-A7A6-E4D94FB8F968}" srcOrd="2" destOrd="0" parTransId="{6574AD5D-CBD5-FF47-BEB4-489306DDD4B9}" sibTransId="{947A8D6E-3652-2C4C-A71E-C6B4E4F68680}"/>
    <dgm:cxn modelId="{D38AA9DE-3038-5A4F-BA03-8799D0F92AFE}" type="presOf" srcId="{9A2BBCA3-E4A4-AE4E-9754-9D57163B3236}" destId="{629CBBC1-0110-D243-ACA5-24C1D39E0111}" srcOrd="0" destOrd="0" presId="urn:microsoft.com/office/officeart/2016/7/layout/VerticalSolidActionList"/>
    <dgm:cxn modelId="{BAFB69B0-6BEE-A249-BB93-A21B1296F38D}" type="presOf" srcId="{34A105EF-0916-4C18-BD20-5A9E4AA4E888}" destId="{58395A26-B8F2-CB40-B507-142E2F746265}" srcOrd="0" destOrd="0" presId="urn:microsoft.com/office/officeart/2016/7/layout/VerticalSolidActionList"/>
    <dgm:cxn modelId="{FD01CE98-E48A-41B9-B43D-0D62D4F7CB12}" srcId="{34A105EF-0916-4C18-BD20-5A9E4AA4E888}" destId="{1A385FD5-BE59-41BD-B5EB-3C812B6DE577}" srcOrd="1" destOrd="0" parTransId="{0E28D888-51F5-46AE-BD19-6CC73E04CC9E}" sibTransId="{AF25450D-C99F-472C-A36C-51D5768A360B}"/>
    <dgm:cxn modelId="{83DC1BF6-FAA7-034C-9138-14B32ABCD3B3}" type="presParOf" srcId="{DE58B4C0-122C-1149-8E38-83BD1E78D51A}" destId="{072CF30E-F74E-1045-BE4C-13356335C23D}" srcOrd="0" destOrd="0" presId="urn:microsoft.com/office/officeart/2016/7/layout/VerticalSolidActionList"/>
    <dgm:cxn modelId="{3D10B58C-F013-6C44-ABDF-409C325A1DFE}" type="presParOf" srcId="{072CF30E-F74E-1045-BE4C-13356335C23D}" destId="{58395A26-B8F2-CB40-B507-142E2F746265}" srcOrd="0" destOrd="0" presId="urn:microsoft.com/office/officeart/2016/7/layout/VerticalSolidActionList"/>
    <dgm:cxn modelId="{3BDB27FE-B582-BC42-8BE1-2807E5B32495}" type="presParOf" srcId="{072CF30E-F74E-1045-BE4C-13356335C23D}" destId="{82B6B1A3-1D92-4545-9744-4117A49D9E6C}" srcOrd="1" destOrd="0" presId="urn:microsoft.com/office/officeart/2016/7/layout/VerticalSolidActionList"/>
    <dgm:cxn modelId="{625A35BD-FD2D-7643-A886-B89AF49E6BCF}" type="presParOf" srcId="{DE58B4C0-122C-1149-8E38-83BD1E78D51A}" destId="{085FB944-6674-AF4B-AB25-54A4A099AEE7}" srcOrd="1" destOrd="0" presId="urn:microsoft.com/office/officeart/2016/7/layout/VerticalSolidActionList"/>
    <dgm:cxn modelId="{15F2E131-1138-454B-94C5-6423A4E13535}" type="presParOf" srcId="{DE58B4C0-122C-1149-8E38-83BD1E78D51A}" destId="{8EB234EB-E68A-9D48-995B-DBE6B6D5C509}" srcOrd="2" destOrd="0" presId="urn:microsoft.com/office/officeart/2016/7/layout/VerticalSolidActionList"/>
    <dgm:cxn modelId="{78DC8F69-3225-D84E-B2BB-BDADE8CA7C71}" type="presParOf" srcId="{8EB234EB-E68A-9D48-995B-DBE6B6D5C509}" destId="{629CBBC1-0110-D243-ACA5-24C1D39E0111}" srcOrd="0" destOrd="0" presId="urn:microsoft.com/office/officeart/2016/7/layout/VerticalSolidActionList"/>
    <dgm:cxn modelId="{8D4BD660-C03D-2742-B3FA-590870836A0E}" type="presParOf" srcId="{8EB234EB-E68A-9D48-995B-DBE6B6D5C509}" destId="{B1F6CCC3-D5AC-614B-8FCE-E2C227F27A97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EF3CB06-4758-42CA-B236-8CF85FF8EFA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7071574-7BA5-42B1-BA78-F28D48C7F047}">
      <dgm:prSet/>
      <dgm:spPr/>
      <dgm:t>
        <a:bodyPr/>
        <a:lstStyle/>
        <a:p>
          <a:r>
            <a:rPr lang="nl-NL"/>
            <a:t>Nodulær, granulomatøs perifollikulitis, kendt som Majocchis granulom</a:t>
          </a:r>
          <a:endParaRPr lang="en-US"/>
        </a:p>
      </dgm:t>
    </dgm:pt>
    <dgm:pt modelId="{2F3A81DF-1D56-4B0E-BA3E-14C75E25FB5C}" type="parTrans" cxnId="{9594B2EA-6534-4F07-B0C3-1E0A902DB588}">
      <dgm:prSet/>
      <dgm:spPr/>
      <dgm:t>
        <a:bodyPr/>
        <a:lstStyle/>
        <a:p>
          <a:endParaRPr lang="en-US"/>
        </a:p>
      </dgm:t>
    </dgm:pt>
    <dgm:pt modelId="{9B595645-8690-4E12-A07C-62034F15E8F9}" type="sibTrans" cxnId="{9594B2EA-6534-4F07-B0C3-1E0A902DB588}">
      <dgm:prSet/>
      <dgm:spPr/>
      <dgm:t>
        <a:bodyPr/>
        <a:lstStyle/>
        <a:p>
          <a:endParaRPr lang="en-US"/>
        </a:p>
      </dgm:t>
    </dgm:pt>
    <dgm:pt modelId="{679A606B-F186-47AF-B288-A926B98D92AB}">
      <dgm:prSet/>
      <dgm:spPr/>
      <dgm:t>
        <a:bodyPr/>
        <a:lstStyle/>
        <a:p>
          <a:r>
            <a:rPr lang="nl-NL"/>
            <a:t>Mycetom eller pseudomycetom</a:t>
          </a:r>
          <a:endParaRPr lang="en-US"/>
        </a:p>
      </dgm:t>
    </dgm:pt>
    <dgm:pt modelId="{FCE62E93-8A41-4DA0-9156-66E7A52267D9}" type="parTrans" cxnId="{3DAEC817-D8A2-4CF8-8BB0-E37F3CE7B32E}">
      <dgm:prSet/>
      <dgm:spPr/>
      <dgm:t>
        <a:bodyPr/>
        <a:lstStyle/>
        <a:p>
          <a:endParaRPr lang="en-US"/>
        </a:p>
      </dgm:t>
    </dgm:pt>
    <dgm:pt modelId="{2455BB18-F325-41D4-A28E-FD64E37B93CF}" type="sibTrans" cxnId="{3DAEC817-D8A2-4CF8-8BB0-E37F3CE7B32E}">
      <dgm:prSet/>
      <dgm:spPr/>
      <dgm:t>
        <a:bodyPr/>
        <a:lstStyle/>
        <a:p>
          <a:endParaRPr lang="en-US"/>
        </a:p>
      </dgm:t>
    </dgm:pt>
    <dgm:pt modelId="{3B6B8A8A-2634-4DD8-BD94-F649E0FD605E}">
      <dgm:prSet/>
      <dgm:spPr/>
      <dgm:t>
        <a:bodyPr/>
        <a:lstStyle/>
        <a:p>
          <a:r>
            <a:rPr lang="nl-NL"/>
            <a:t>Kerion celsi </a:t>
          </a:r>
          <a:endParaRPr lang="en-US"/>
        </a:p>
      </dgm:t>
    </dgm:pt>
    <dgm:pt modelId="{DF510B8C-DCE6-4B85-BC09-E0098C9D4B8E}" type="parTrans" cxnId="{7733344A-8AC5-4C0B-9D88-10E5656F8AA2}">
      <dgm:prSet/>
      <dgm:spPr/>
      <dgm:t>
        <a:bodyPr/>
        <a:lstStyle/>
        <a:p>
          <a:endParaRPr lang="en-US"/>
        </a:p>
      </dgm:t>
    </dgm:pt>
    <dgm:pt modelId="{B55E7D90-6719-41A5-8306-394DF7BEC80B}" type="sibTrans" cxnId="{7733344A-8AC5-4C0B-9D88-10E5656F8AA2}">
      <dgm:prSet/>
      <dgm:spPr/>
      <dgm:t>
        <a:bodyPr/>
        <a:lstStyle/>
        <a:p>
          <a:endParaRPr lang="en-US"/>
        </a:p>
      </dgm:t>
    </dgm:pt>
    <dgm:pt modelId="{40543D99-535F-4879-985A-0AC8071B8F90}">
      <dgm:prSet/>
      <dgm:spPr/>
      <dgm:t>
        <a:bodyPr/>
        <a:lstStyle/>
        <a:p>
          <a:r>
            <a:rPr lang="nl-NL"/>
            <a:t>Dissemineret dermatofytose </a:t>
          </a:r>
          <a:endParaRPr lang="en-US"/>
        </a:p>
      </dgm:t>
    </dgm:pt>
    <dgm:pt modelId="{284245DB-C33C-4583-8448-3708A1E587C6}" type="parTrans" cxnId="{ADD9D637-6E5E-4D0E-87AE-6BBD8193C4E1}">
      <dgm:prSet/>
      <dgm:spPr/>
      <dgm:t>
        <a:bodyPr/>
        <a:lstStyle/>
        <a:p>
          <a:endParaRPr lang="en-US"/>
        </a:p>
      </dgm:t>
    </dgm:pt>
    <dgm:pt modelId="{238AAF05-852B-42C6-AAFD-0FD3ED88BA56}" type="sibTrans" cxnId="{ADD9D637-6E5E-4D0E-87AE-6BBD8193C4E1}">
      <dgm:prSet/>
      <dgm:spPr/>
      <dgm:t>
        <a:bodyPr/>
        <a:lstStyle/>
        <a:p>
          <a:endParaRPr lang="en-US"/>
        </a:p>
      </dgm:t>
    </dgm:pt>
    <dgm:pt modelId="{B5C7F89C-3CFD-AA49-90AC-E3D55A308691}" type="pres">
      <dgm:prSet presAssocID="{5EF3CB06-4758-42CA-B236-8CF85FF8EFA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48E54A40-D197-5742-BB04-CC358B416675}" type="pres">
      <dgm:prSet presAssocID="{E7071574-7BA5-42B1-BA78-F28D48C7F04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CCAC2FD6-022A-0441-A223-141A2964C6E2}" type="pres">
      <dgm:prSet presAssocID="{9B595645-8690-4E12-A07C-62034F15E8F9}" presName="spacer" presStyleCnt="0"/>
      <dgm:spPr/>
    </dgm:pt>
    <dgm:pt modelId="{82E0D2BF-19E6-BA45-956B-A961F52B847D}" type="pres">
      <dgm:prSet presAssocID="{679A606B-F186-47AF-B288-A926B98D92A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83B4EF17-A0AB-B649-A1D2-2CE38CFB0110}" type="pres">
      <dgm:prSet presAssocID="{2455BB18-F325-41D4-A28E-FD64E37B93CF}" presName="spacer" presStyleCnt="0"/>
      <dgm:spPr/>
    </dgm:pt>
    <dgm:pt modelId="{87B26634-CE7D-7846-A31B-DAAD90EBB199}" type="pres">
      <dgm:prSet presAssocID="{3B6B8A8A-2634-4DD8-BD94-F649E0FD605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0377794E-E44F-2043-9CE9-63698A6C989B}" type="pres">
      <dgm:prSet presAssocID="{B55E7D90-6719-41A5-8306-394DF7BEC80B}" presName="spacer" presStyleCnt="0"/>
      <dgm:spPr/>
    </dgm:pt>
    <dgm:pt modelId="{DF907840-499A-6247-90B3-635B7FEAB419}" type="pres">
      <dgm:prSet presAssocID="{40543D99-535F-4879-985A-0AC8071B8F9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a-DK"/>
        </a:p>
      </dgm:t>
    </dgm:pt>
  </dgm:ptLst>
  <dgm:cxnLst>
    <dgm:cxn modelId="{3DAEC817-D8A2-4CF8-8BB0-E37F3CE7B32E}" srcId="{5EF3CB06-4758-42CA-B236-8CF85FF8EFAA}" destId="{679A606B-F186-47AF-B288-A926B98D92AB}" srcOrd="1" destOrd="0" parTransId="{FCE62E93-8A41-4DA0-9156-66E7A52267D9}" sibTransId="{2455BB18-F325-41D4-A28E-FD64E37B93CF}"/>
    <dgm:cxn modelId="{ADD9D637-6E5E-4D0E-87AE-6BBD8193C4E1}" srcId="{5EF3CB06-4758-42CA-B236-8CF85FF8EFAA}" destId="{40543D99-535F-4879-985A-0AC8071B8F90}" srcOrd="3" destOrd="0" parTransId="{284245DB-C33C-4583-8448-3708A1E587C6}" sibTransId="{238AAF05-852B-42C6-AAFD-0FD3ED88BA56}"/>
    <dgm:cxn modelId="{B42A2DC8-26BA-B44F-85C8-B98BE4921544}" type="presOf" srcId="{5EF3CB06-4758-42CA-B236-8CF85FF8EFAA}" destId="{B5C7F89C-3CFD-AA49-90AC-E3D55A308691}" srcOrd="0" destOrd="0" presId="urn:microsoft.com/office/officeart/2005/8/layout/vList2"/>
    <dgm:cxn modelId="{5AF7ACEE-B62B-B34C-8EEA-87D3431294B0}" type="presOf" srcId="{679A606B-F186-47AF-B288-A926B98D92AB}" destId="{82E0D2BF-19E6-BA45-956B-A961F52B847D}" srcOrd="0" destOrd="0" presId="urn:microsoft.com/office/officeart/2005/8/layout/vList2"/>
    <dgm:cxn modelId="{7733344A-8AC5-4C0B-9D88-10E5656F8AA2}" srcId="{5EF3CB06-4758-42CA-B236-8CF85FF8EFAA}" destId="{3B6B8A8A-2634-4DD8-BD94-F649E0FD605E}" srcOrd="2" destOrd="0" parTransId="{DF510B8C-DCE6-4B85-BC09-E0098C9D4B8E}" sibTransId="{B55E7D90-6719-41A5-8306-394DF7BEC80B}"/>
    <dgm:cxn modelId="{10017A8C-1C4F-E74C-BC8B-2373465C2071}" type="presOf" srcId="{40543D99-535F-4879-985A-0AC8071B8F90}" destId="{DF907840-499A-6247-90B3-635B7FEAB419}" srcOrd="0" destOrd="0" presId="urn:microsoft.com/office/officeart/2005/8/layout/vList2"/>
    <dgm:cxn modelId="{9594B2EA-6534-4F07-B0C3-1E0A902DB588}" srcId="{5EF3CB06-4758-42CA-B236-8CF85FF8EFAA}" destId="{E7071574-7BA5-42B1-BA78-F28D48C7F047}" srcOrd="0" destOrd="0" parTransId="{2F3A81DF-1D56-4B0E-BA3E-14C75E25FB5C}" sibTransId="{9B595645-8690-4E12-A07C-62034F15E8F9}"/>
    <dgm:cxn modelId="{D2A69200-E6FB-C048-9AD8-36CDC40CF244}" type="presOf" srcId="{E7071574-7BA5-42B1-BA78-F28D48C7F047}" destId="{48E54A40-D197-5742-BB04-CC358B416675}" srcOrd="0" destOrd="0" presId="urn:microsoft.com/office/officeart/2005/8/layout/vList2"/>
    <dgm:cxn modelId="{4C4B3AC3-0A24-B244-ACC2-C66526186FDD}" type="presOf" srcId="{3B6B8A8A-2634-4DD8-BD94-F649E0FD605E}" destId="{87B26634-CE7D-7846-A31B-DAAD90EBB199}" srcOrd="0" destOrd="0" presId="urn:microsoft.com/office/officeart/2005/8/layout/vList2"/>
    <dgm:cxn modelId="{81EE1AB8-FC54-924D-A315-A0E4FCDF424C}" type="presParOf" srcId="{B5C7F89C-3CFD-AA49-90AC-E3D55A308691}" destId="{48E54A40-D197-5742-BB04-CC358B416675}" srcOrd="0" destOrd="0" presId="urn:microsoft.com/office/officeart/2005/8/layout/vList2"/>
    <dgm:cxn modelId="{7F30181D-C8CC-A04F-B9E0-95371D36E133}" type="presParOf" srcId="{B5C7F89C-3CFD-AA49-90AC-E3D55A308691}" destId="{CCAC2FD6-022A-0441-A223-141A2964C6E2}" srcOrd="1" destOrd="0" presId="urn:microsoft.com/office/officeart/2005/8/layout/vList2"/>
    <dgm:cxn modelId="{4D590890-1C08-CC47-95ED-CD66C9BCCF79}" type="presParOf" srcId="{B5C7F89C-3CFD-AA49-90AC-E3D55A308691}" destId="{82E0D2BF-19E6-BA45-956B-A961F52B847D}" srcOrd="2" destOrd="0" presId="urn:microsoft.com/office/officeart/2005/8/layout/vList2"/>
    <dgm:cxn modelId="{3BBEA96C-88DE-CE4A-B9CB-0CDD3E60D76D}" type="presParOf" srcId="{B5C7F89C-3CFD-AA49-90AC-E3D55A308691}" destId="{83B4EF17-A0AB-B649-A1D2-2CE38CFB0110}" srcOrd="3" destOrd="0" presId="urn:microsoft.com/office/officeart/2005/8/layout/vList2"/>
    <dgm:cxn modelId="{906BE1F2-277A-2543-89CF-723BF7B107FB}" type="presParOf" srcId="{B5C7F89C-3CFD-AA49-90AC-E3D55A308691}" destId="{87B26634-CE7D-7846-A31B-DAAD90EBB199}" srcOrd="4" destOrd="0" presId="urn:microsoft.com/office/officeart/2005/8/layout/vList2"/>
    <dgm:cxn modelId="{FA9129FA-7C0E-D447-AF2F-E9176D6CADCF}" type="presParOf" srcId="{B5C7F89C-3CFD-AA49-90AC-E3D55A308691}" destId="{0377794E-E44F-2043-9CE9-63698A6C989B}" srcOrd="5" destOrd="0" presId="urn:microsoft.com/office/officeart/2005/8/layout/vList2"/>
    <dgm:cxn modelId="{D9B5F9AD-0A38-2643-B462-E74C4566DEEA}" type="presParOf" srcId="{B5C7F89C-3CFD-AA49-90AC-E3D55A308691}" destId="{DF907840-499A-6247-90B3-635B7FEAB41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14A1B87-C299-4500-91DD-B807C3EF06CC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C9A6D36-D04B-4B8A-A6B3-145EA2A747BD}">
      <dgm:prSet/>
      <dgm:spPr/>
      <dgm:t>
        <a:bodyPr/>
        <a:lstStyle/>
        <a:p>
          <a:r>
            <a:rPr lang="nl-NL" b="1" i="1" baseline="0"/>
            <a:t>T. rubrum</a:t>
          </a:r>
          <a:r>
            <a:rPr lang="nl-NL" b="1" baseline="0"/>
            <a:t> (53%)</a:t>
          </a:r>
          <a:endParaRPr lang="en-US"/>
        </a:p>
      </dgm:t>
    </dgm:pt>
    <dgm:pt modelId="{7F58D403-3EC9-4F32-AD08-94AD5783CBD3}" type="parTrans" cxnId="{B98A3AFA-5141-4E9D-96B5-277F94CD9502}">
      <dgm:prSet/>
      <dgm:spPr/>
      <dgm:t>
        <a:bodyPr/>
        <a:lstStyle/>
        <a:p>
          <a:endParaRPr lang="en-US"/>
        </a:p>
      </dgm:t>
    </dgm:pt>
    <dgm:pt modelId="{59CAA1B0-3355-4537-945B-68F1D3D04360}" type="sibTrans" cxnId="{B98A3AFA-5141-4E9D-96B5-277F94CD9502}">
      <dgm:prSet/>
      <dgm:spPr/>
      <dgm:t>
        <a:bodyPr/>
        <a:lstStyle/>
        <a:p>
          <a:endParaRPr lang="en-US"/>
        </a:p>
      </dgm:t>
    </dgm:pt>
    <dgm:pt modelId="{5B09C2A5-AC75-4EC0-B07D-A353CC428C4B}">
      <dgm:prSet/>
      <dgm:spPr/>
      <dgm:t>
        <a:bodyPr/>
        <a:lstStyle/>
        <a:p>
          <a:r>
            <a:rPr lang="nl-NL" b="1" i="1" baseline="0"/>
            <a:t>T. mentagrophytes</a:t>
          </a:r>
          <a:r>
            <a:rPr lang="nl-NL" b="1" baseline="0"/>
            <a:t> (7,5%)</a:t>
          </a:r>
          <a:endParaRPr lang="en-US"/>
        </a:p>
      </dgm:t>
    </dgm:pt>
    <dgm:pt modelId="{48B2E942-E9D7-43F6-A163-ADD962B24344}" type="parTrans" cxnId="{C04A77AA-04FD-4F1E-9D7B-A627B7B9EF91}">
      <dgm:prSet/>
      <dgm:spPr/>
      <dgm:t>
        <a:bodyPr/>
        <a:lstStyle/>
        <a:p>
          <a:endParaRPr lang="en-US"/>
        </a:p>
      </dgm:t>
    </dgm:pt>
    <dgm:pt modelId="{5CD3E25F-481A-408A-9DE6-42639C2D6CE1}" type="sibTrans" cxnId="{C04A77AA-04FD-4F1E-9D7B-A627B7B9EF91}">
      <dgm:prSet/>
      <dgm:spPr/>
      <dgm:t>
        <a:bodyPr/>
        <a:lstStyle/>
        <a:p>
          <a:endParaRPr lang="en-US"/>
        </a:p>
      </dgm:t>
    </dgm:pt>
    <dgm:pt modelId="{32087462-9B4C-4FFF-9DC6-9A48F581B6D9}">
      <dgm:prSet/>
      <dgm:spPr/>
      <dgm:t>
        <a:bodyPr/>
        <a:lstStyle/>
        <a:p>
          <a:r>
            <a:rPr lang="nl-NL" b="1" i="1" baseline="0"/>
            <a:t>M. canis</a:t>
          </a:r>
          <a:r>
            <a:rPr lang="nl-NL" b="1" baseline="0"/>
            <a:t> (6,9%)</a:t>
          </a:r>
          <a:endParaRPr lang="en-US"/>
        </a:p>
      </dgm:t>
    </dgm:pt>
    <dgm:pt modelId="{34EC1516-2595-4D7C-9F6D-A3A487309C26}" type="parTrans" cxnId="{1E35BB41-E3FC-4F49-B2EB-E6D3C1A62804}">
      <dgm:prSet/>
      <dgm:spPr/>
      <dgm:t>
        <a:bodyPr/>
        <a:lstStyle/>
        <a:p>
          <a:endParaRPr lang="en-US"/>
        </a:p>
      </dgm:t>
    </dgm:pt>
    <dgm:pt modelId="{A149AD3D-FD73-4B47-9002-7DAE978135B1}" type="sibTrans" cxnId="{1E35BB41-E3FC-4F49-B2EB-E6D3C1A62804}">
      <dgm:prSet/>
      <dgm:spPr/>
      <dgm:t>
        <a:bodyPr/>
        <a:lstStyle/>
        <a:p>
          <a:endParaRPr lang="en-US"/>
        </a:p>
      </dgm:t>
    </dgm:pt>
    <dgm:pt modelId="{8DE70405-24CE-4B9D-9CBF-09A0A8BC430E}">
      <dgm:prSet/>
      <dgm:spPr/>
      <dgm:t>
        <a:bodyPr/>
        <a:lstStyle/>
        <a:p>
          <a:r>
            <a:rPr lang="nl-NL" b="1" i="1" baseline="0"/>
            <a:t>T. tonsurans</a:t>
          </a:r>
          <a:r>
            <a:rPr lang="nl-NL" b="1" baseline="0"/>
            <a:t> (5,6%)</a:t>
          </a:r>
          <a:endParaRPr lang="en-US"/>
        </a:p>
      </dgm:t>
    </dgm:pt>
    <dgm:pt modelId="{4D75E9CE-15D2-4AB3-AFA9-8F85F1A16E25}" type="parTrans" cxnId="{FFB897E6-8370-480C-A3B1-FC1298AAE535}">
      <dgm:prSet/>
      <dgm:spPr/>
      <dgm:t>
        <a:bodyPr/>
        <a:lstStyle/>
        <a:p>
          <a:endParaRPr lang="en-US"/>
        </a:p>
      </dgm:t>
    </dgm:pt>
    <dgm:pt modelId="{2B426048-794D-4A06-AE35-993B61C12A3A}" type="sibTrans" cxnId="{FFB897E6-8370-480C-A3B1-FC1298AAE535}">
      <dgm:prSet/>
      <dgm:spPr/>
      <dgm:t>
        <a:bodyPr/>
        <a:lstStyle/>
        <a:p>
          <a:endParaRPr lang="en-US"/>
        </a:p>
      </dgm:t>
    </dgm:pt>
    <dgm:pt modelId="{C7AC6674-AFF1-4AA2-BD16-332F82C07D4C}">
      <dgm:prSet/>
      <dgm:spPr/>
      <dgm:t>
        <a:bodyPr/>
        <a:lstStyle/>
        <a:p>
          <a:r>
            <a:rPr lang="nl-NL" b="1" i="1" baseline="0"/>
            <a:t>T. interdigitale</a:t>
          </a:r>
          <a:r>
            <a:rPr lang="nl-NL" b="1" baseline="0"/>
            <a:t> (5,0%)</a:t>
          </a:r>
          <a:endParaRPr lang="en-US"/>
        </a:p>
      </dgm:t>
    </dgm:pt>
    <dgm:pt modelId="{D3EE7749-0AAF-4317-B380-E9D9E6620304}" type="parTrans" cxnId="{9E5CB095-13BC-4B54-9F98-2F7FABBEBC23}">
      <dgm:prSet/>
      <dgm:spPr/>
      <dgm:t>
        <a:bodyPr/>
        <a:lstStyle/>
        <a:p>
          <a:endParaRPr lang="en-US"/>
        </a:p>
      </dgm:t>
    </dgm:pt>
    <dgm:pt modelId="{FA9E0F82-63C2-45B8-B400-CBCE2D0C8843}" type="sibTrans" cxnId="{9E5CB095-13BC-4B54-9F98-2F7FABBEBC23}">
      <dgm:prSet/>
      <dgm:spPr/>
      <dgm:t>
        <a:bodyPr/>
        <a:lstStyle/>
        <a:p>
          <a:endParaRPr lang="en-US"/>
        </a:p>
      </dgm:t>
    </dgm:pt>
    <dgm:pt modelId="{14DBD5A1-EECC-4EE6-85F0-E5524F3B5F3C}">
      <dgm:prSet/>
      <dgm:spPr/>
      <dgm:t>
        <a:bodyPr/>
        <a:lstStyle/>
        <a:p>
          <a:r>
            <a:rPr lang="nl-NL" b="1" i="1" baseline="0"/>
            <a:t>T. violaceum</a:t>
          </a:r>
          <a:r>
            <a:rPr lang="nl-NL" b="1" baseline="0"/>
            <a:t> (3,8%). </a:t>
          </a:r>
          <a:endParaRPr lang="en-US"/>
        </a:p>
      </dgm:t>
    </dgm:pt>
    <dgm:pt modelId="{DAF5D84B-55E8-4D12-BBBE-1897428B90B8}" type="parTrans" cxnId="{1429010E-64B3-4369-B27C-F18FB2B218A0}">
      <dgm:prSet/>
      <dgm:spPr/>
      <dgm:t>
        <a:bodyPr/>
        <a:lstStyle/>
        <a:p>
          <a:endParaRPr lang="en-US"/>
        </a:p>
      </dgm:t>
    </dgm:pt>
    <dgm:pt modelId="{39A65F12-6BF4-4CF2-8C0C-B04985426C9B}" type="sibTrans" cxnId="{1429010E-64B3-4369-B27C-F18FB2B218A0}">
      <dgm:prSet/>
      <dgm:spPr/>
      <dgm:t>
        <a:bodyPr/>
        <a:lstStyle/>
        <a:p>
          <a:endParaRPr lang="en-US"/>
        </a:p>
      </dgm:t>
    </dgm:pt>
    <dgm:pt modelId="{91C43994-9771-486A-9DBA-60DBDE65D479}">
      <dgm:prSet/>
      <dgm:spPr/>
      <dgm:t>
        <a:bodyPr/>
        <a:lstStyle/>
        <a:p>
          <a:r>
            <a:rPr lang="nl-NL" b="1" baseline="0"/>
            <a:t>2/3 tilfælde er forudgået af en overfladisk svampeinfektion</a:t>
          </a:r>
          <a:endParaRPr lang="en-US"/>
        </a:p>
      </dgm:t>
    </dgm:pt>
    <dgm:pt modelId="{48FA1E1C-4D40-4DF2-A479-81B3F9A0BFAD}" type="parTrans" cxnId="{F0056F99-D379-4CD3-8EEA-827E57D5DE11}">
      <dgm:prSet/>
      <dgm:spPr/>
      <dgm:t>
        <a:bodyPr/>
        <a:lstStyle/>
        <a:p>
          <a:endParaRPr lang="en-US"/>
        </a:p>
      </dgm:t>
    </dgm:pt>
    <dgm:pt modelId="{1DE534A2-8226-418F-ABB8-0B42E7915A5B}" type="sibTrans" cxnId="{F0056F99-D379-4CD3-8EEA-827E57D5DE11}">
      <dgm:prSet/>
      <dgm:spPr/>
      <dgm:t>
        <a:bodyPr/>
        <a:lstStyle/>
        <a:p>
          <a:endParaRPr lang="en-US"/>
        </a:p>
      </dgm:t>
    </dgm:pt>
    <dgm:pt modelId="{B824F021-16D5-A243-BDBD-603D0A5E5336}" type="pres">
      <dgm:prSet presAssocID="{014A1B87-C299-4500-91DD-B807C3EF06C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da-DK"/>
        </a:p>
      </dgm:t>
    </dgm:pt>
    <dgm:pt modelId="{68F80D71-0589-A242-A74D-DF736BD09E80}" type="pres">
      <dgm:prSet presAssocID="{BC9A6D36-D04B-4B8A-A6B3-145EA2A747BD}" presName="thickLine" presStyleLbl="alignNode1" presStyleIdx="0" presStyleCnt="7"/>
      <dgm:spPr/>
    </dgm:pt>
    <dgm:pt modelId="{682E627A-70BD-C448-ADE0-0DF75F9A5FD5}" type="pres">
      <dgm:prSet presAssocID="{BC9A6D36-D04B-4B8A-A6B3-145EA2A747BD}" presName="horz1" presStyleCnt="0"/>
      <dgm:spPr/>
    </dgm:pt>
    <dgm:pt modelId="{B1C009B1-E026-B34E-AD05-2B3037756C7D}" type="pres">
      <dgm:prSet presAssocID="{BC9A6D36-D04B-4B8A-A6B3-145EA2A747BD}" presName="tx1" presStyleLbl="revTx" presStyleIdx="0" presStyleCnt="7"/>
      <dgm:spPr/>
      <dgm:t>
        <a:bodyPr/>
        <a:lstStyle/>
        <a:p>
          <a:endParaRPr lang="da-DK"/>
        </a:p>
      </dgm:t>
    </dgm:pt>
    <dgm:pt modelId="{A3D94D39-6B47-F341-858E-4F2578EF2288}" type="pres">
      <dgm:prSet presAssocID="{BC9A6D36-D04B-4B8A-A6B3-145EA2A747BD}" presName="vert1" presStyleCnt="0"/>
      <dgm:spPr/>
    </dgm:pt>
    <dgm:pt modelId="{E493CB6D-7A45-1C4E-B597-C21657957D1B}" type="pres">
      <dgm:prSet presAssocID="{5B09C2A5-AC75-4EC0-B07D-A353CC428C4B}" presName="thickLine" presStyleLbl="alignNode1" presStyleIdx="1" presStyleCnt="7"/>
      <dgm:spPr/>
    </dgm:pt>
    <dgm:pt modelId="{ADF2ECF7-830E-C844-8561-898F633E2114}" type="pres">
      <dgm:prSet presAssocID="{5B09C2A5-AC75-4EC0-B07D-A353CC428C4B}" presName="horz1" presStyleCnt="0"/>
      <dgm:spPr/>
    </dgm:pt>
    <dgm:pt modelId="{F805AD4B-EF32-D545-A5C5-419CD432545F}" type="pres">
      <dgm:prSet presAssocID="{5B09C2A5-AC75-4EC0-B07D-A353CC428C4B}" presName="tx1" presStyleLbl="revTx" presStyleIdx="1" presStyleCnt="7"/>
      <dgm:spPr/>
      <dgm:t>
        <a:bodyPr/>
        <a:lstStyle/>
        <a:p>
          <a:endParaRPr lang="da-DK"/>
        </a:p>
      </dgm:t>
    </dgm:pt>
    <dgm:pt modelId="{ADFDD0D1-AB10-BD4C-B6BB-70D712A26F7D}" type="pres">
      <dgm:prSet presAssocID="{5B09C2A5-AC75-4EC0-B07D-A353CC428C4B}" presName="vert1" presStyleCnt="0"/>
      <dgm:spPr/>
    </dgm:pt>
    <dgm:pt modelId="{C943F6A2-BE73-0D4F-A9AC-8E44C0C82961}" type="pres">
      <dgm:prSet presAssocID="{32087462-9B4C-4FFF-9DC6-9A48F581B6D9}" presName="thickLine" presStyleLbl="alignNode1" presStyleIdx="2" presStyleCnt="7"/>
      <dgm:spPr/>
    </dgm:pt>
    <dgm:pt modelId="{F4CEA228-D9BB-BB4E-AC36-71E75ADB7FC0}" type="pres">
      <dgm:prSet presAssocID="{32087462-9B4C-4FFF-9DC6-9A48F581B6D9}" presName="horz1" presStyleCnt="0"/>
      <dgm:spPr/>
    </dgm:pt>
    <dgm:pt modelId="{7CD96F31-5B87-4B4A-8D70-419137CAA2AE}" type="pres">
      <dgm:prSet presAssocID="{32087462-9B4C-4FFF-9DC6-9A48F581B6D9}" presName="tx1" presStyleLbl="revTx" presStyleIdx="2" presStyleCnt="7"/>
      <dgm:spPr/>
      <dgm:t>
        <a:bodyPr/>
        <a:lstStyle/>
        <a:p>
          <a:endParaRPr lang="da-DK"/>
        </a:p>
      </dgm:t>
    </dgm:pt>
    <dgm:pt modelId="{3A536B97-341A-CA4C-ABF1-A68A4E746696}" type="pres">
      <dgm:prSet presAssocID="{32087462-9B4C-4FFF-9DC6-9A48F581B6D9}" presName="vert1" presStyleCnt="0"/>
      <dgm:spPr/>
    </dgm:pt>
    <dgm:pt modelId="{35C785A0-9CAE-7D48-88D8-13F95C26FB25}" type="pres">
      <dgm:prSet presAssocID="{8DE70405-24CE-4B9D-9CBF-09A0A8BC430E}" presName="thickLine" presStyleLbl="alignNode1" presStyleIdx="3" presStyleCnt="7"/>
      <dgm:spPr/>
    </dgm:pt>
    <dgm:pt modelId="{13CC6E78-CF6E-EF4D-898E-5AFD8FD58712}" type="pres">
      <dgm:prSet presAssocID="{8DE70405-24CE-4B9D-9CBF-09A0A8BC430E}" presName="horz1" presStyleCnt="0"/>
      <dgm:spPr/>
    </dgm:pt>
    <dgm:pt modelId="{1D65DF81-65FE-D84B-975D-F4BA67CC8AAE}" type="pres">
      <dgm:prSet presAssocID="{8DE70405-24CE-4B9D-9CBF-09A0A8BC430E}" presName="tx1" presStyleLbl="revTx" presStyleIdx="3" presStyleCnt="7"/>
      <dgm:spPr/>
      <dgm:t>
        <a:bodyPr/>
        <a:lstStyle/>
        <a:p>
          <a:endParaRPr lang="da-DK"/>
        </a:p>
      </dgm:t>
    </dgm:pt>
    <dgm:pt modelId="{63D7983C-4733-FF4B-A3AC-FDC5A9A47E5E}" type="pres">
      <dgm:prSet presAssocID="{8DE70405-24CE-4B9D-9CBF-09A0A8BC430E}" presName="vert1" presStyleCnt="0"/>
      <dgm:spPr/>
    </dgm:pt>
    <dgm:pt modelId="{C92EE485-875C-5D4D-9FEE-9494CB7D08F0}" type="pres">
      <dgm:prSet presAssocID="{C7AC6674-AFF1-4AA2-BD16-332F82C07D4C}" presName="thickLine" presStyleLbl="alignNode1" presStyleIdx="4" presStyleCnt="7"/>
      <dgm:spPr/>
    </dgm:pt>
    <dgm:pt modelId="{73CEF10F-3DC8-414D-A8B1-B39DACE306E8}" type="pres">
      <dgm:prSet presAssocID="{C7AC6674-AFF1-4AA2-BD16-332F82C07D4C}" presName="horz1" presStyleCnt="0"/>
      <dgm:spPr/>
    </dgm:pt>
    <dgm:pt modelId="{C73CC4CC-6578-C741-8DB2-895A5BEFA720}" type="pres">
      <dgm:prSet presAssocID="{C7AC6674-AFF1-4AA2-BD16-332F82C07D4C}" presName="tx1" presStyleLbl="revTx" presStyleIdx="4" presStyleCnt="7"/>
      <dgm:spPr/>
      <dgm:t>
        <a:bodyPr/>
        <a:lstStyle/>
        <a:p>
          <a:endParaRPr lang="da-DK"/>
        </a:p>
      </dgm:t>
    </dgm:pt>
    <dgm:pt modelId="{8613DE80-ECA4-1540-86A9-AE3D017F4465}" type="pres">
      <dgm:prSet presAssocID="{C7AC6674-AFF1-4AA2-BD16-332F82C07D4C}" presName="vert1" presStyleCnt="0"/>
      <dgm:spPr/>
    </dgm:pt>
    <dgm:pt modelId="{06EF5A55-2A90-7C48-A1B1-5BE6C471DC92}" type="pres">
      <dgm:prSet presAssocID="{14DBD5A1-EECC-4EE6-85F0-E5524F3B5F3C}" presName="thickLine" presStyleLbl="alignNode1" presStyleIdx="5" presStyleCnt="7"/>
      <dgm:spPr/>
    </dgm:pt>
    <dgm:pt modelId="{7DCBD67C-06F7-BD48-95ED-94B0BBEDAF3A}" type="pres">
      <dgm:prSet presAssocID="{14DBD5A1-EECC-4EE6-85F0-E5524F3B5F3C}" presName="horz1" presStyleCnt="0"/>
      <dgm:spPr/>
    </dgm:pt>
    <dgm:pt modelId="{82E4B588-CACC-4A48-845D-D0B509FC1B5F}" type="pres">
      <dgm:prSet presAssocID="{14DBD5A1-EECC-4EE6-85F0-E5524F3B5F3C}" presName="tx1" presStyleLbl="revTx" presStyleIdx="5" presStyleCnt="7"/>
      <dgm:spPr/>
      <dgm:t>
        <a:bodyPr/>
        <a:lstStyle/>
        <a:p>
          <a:endParaRPr lang="da-DK"/>
        </a:p>
      </dgm:t>
    </dgm:pt>
    <dgm:pt modelId="{2AD9BB5C-D708-474A-B4D0-66F1E6B5606E}" type="pres">
      <dgm:prSet presAssocID="{14DBD5A1-EECC-4EE6-85F0-E5524F3B5F3C}" presName="vert1" presStyleCnt="0"/>
      <dgm:spPr/>
    </dgm:pt>
    <dgm:pt modelId="{67264B3D-DEDA-A74D-AAD0-A31BE2E91FBB}" type="pres">
      <dgm:prSet presAssocID="{91C43994-9771-486A-9DBA-60DBDE65D479}" presName="thickLine" presStyleLbl="alignNode1" presStyleIdx="6" presStyleCnt="7"/>
      <dgm:spPr/>
    </dgm:pt>
    <dgm:pt modelId="{BBDC8867-B337-8546-B767-D9C5C6793E0A}" type="pres">
      <dgm:prSet presAssocID="{91C43994-9771-486A-9DBA-60DBDE65D479}" presName="horz1" presStyleCnt="0"/>
      <dgm:spPr/>
    </dgm:pt>
    <dgm:pt modelId="{0B5274E1-1EDE-1D43-BBFF-F0049C36E36E}" type="pres">
      <dgm:prSet presAssocID="{91C43994-9771-486A-9DBA-60DBDE65D479}" presName="tx1" presStyleLbl="revTx" presStyleIdx="6" presStyleCnt="7"/>
      <dgm:spPr/>
      <dgm:t>
        <a:bodyPr/>
        <a:lstStyle/>
        <a:p>
          <a:endParaRPr lang="da-DK"/>
        </a:p>
      </dgm:t>
    </dgm:pt>
    <dgm:pt modelId="{EF69E1C2-E4AF-6246-BD3D-0638EC9C96E2}" type="pres">
      <dgm:prSet presAssocID="{91C43994-9771-486A-9DBA-60DBDE65D479}" presName="vert1" presStyleCnt="0"/>
      <dgm:spPr/>
    </dgm:pt>
  </dgm:ptLst>
  <dgm:cxnLst>
    <dgm:cxn modelId="{FFB897E6-8370-480C-A3B1-FC1298AAE535}" srcId="{014A1B87-C299-4500-91DD-B807C3EF06CC}" destId="{8DE70405-24CE-4B9D-9CBF-09A0A8BC430E}" srcOrd="3" destOrd="0" parTransId="{4D75E9CE-15D2-4AB3-AFA9-8F85F1A16E25}" sibTransId="{2B426048-794D-4A06-AE35-993B61C12A3A}"/>
    <dgm:cxn modelId="{F29B4CB4-3413-9441-8B6C-D598C84862F3}" type="presOf" srcId="{8DE70405-24CE-4B9D-9CBF-09A0A8BC430E}" destId="{1D65DF81-65FE-D84B-975D-F4BA67CC8AAE}" srcOrd="0" destOrd="0" presId="urn:microsoft.com/office/officeart/2008/layout/LinedList"/>
    <dgm:cxn modelId="{76A12CB2-9F7E-E649-8B8B-830EC9B2314C}" type="presOf" srcId="{91C43994-9771-486A-9DBA-60DBDE65D479}" destId="{0B5274E1-1EDE-1D43-BBFF-F0049C36E36E}" srcOrd="0" destOrd="0" presId="urn:microsoft.com/office/officeart/2008/layout/LinedList"/>
    <dgm:cxn modelId="{1E35BB41-E3FC-4F49-B2EB-E6D3C1A62804}" srcId="{014A1B87-C299-4500-91DD-B807C3EF06CC}" destId="{32087462-9B4C-4FFF-9DC6-9A48F581B6D9}" srcOrd="2" destOrd="0" parTransId="{34EC1516-2595-4D7C-9F6D-A3A487309C26}" sibTransId="{A149AD3D-FD73-4B47-9002-7DAE978135B1}"/>
    <dgm:cxn modelId="{F0056F99-D379-4CD3-8EEA-827E57D5DE11}" srcId="{014A1B87-C299-4500-91DD-B807C3EF06CC}" destId="{91C43994-9771-486A-9DBA-60DBDE65D479}" srcOrd="6" destOrd="0" parTransId="{48FA1E1C-4D40-4DF2-A479-81B3F9A0BFAD}" sibTransId="{1DE534A2-8226-418F-ABB8-0B42E7915A5B}"/>
    <dgm:cxn modelId="{6EF53FFD-C073-1F46-AA9B-727A474CF55C}" type="presOf" srcId="{14DBD5A1-EECC-4EE6-85F0-E5524F3B5F3C}" destId="{82E4B588-CACC-4A48-845D-D0B509FC1B5F}" srcOrd="0" destOrd="0" presId="urn:microsoft.com/office/officeart/2008/layout/LinedList"/>
    <dgm:cxn modelId="{1429010E-64B3-4369-B27C-F18FB2B218A0}" srcId="{014A1B87-C299-4500-91DD-B807C3EF06CC}" destId="{14DBD5A1-EECC-4EE6-85F0-E5524F3B5F3C}" srcOrd="5" destOrd="0" parTransId="{DAF5D84B-55E8-4D12-BBBE-1897428B90B8}" sibTransId="{39A65F12-6BF4-4CF2-8C0C-B04985426C9B}"/>
    <dgm:cxn modelId="{9E5CB095-13BC-4B54-9F98-2F7FABBEBC23}" srcId="{014A1B87-C299-4500-91DD-B807C3EF06CC}" destId="{C7AC6674-AFF1-4AA2-BD16-332F82C07D4C}" srcOrd="4" destOrd="0" parTransId="{D3EE7749-0AAF-4317-B380-E9D9E6620304}" sibTransId="{FA9E0F82-63C2-45B8-B400-CBCE2D0C8843}"/>
    <dgm:cxn modelId="{F87739E0-3605-F94C-AB29-605DC898E95B}" type="presOf" srcId="{5B09C2A5-AC75-4EC0-B07D-A353CC428C4B}" destId="{F805AD4B-EF32-D545-A5C5-419CD432545F}" srcOrd="0" destOrd="0" presId="urn:microsoft.com/office/officeart/2008/layout/LinedList"/>
    <dgm:cxn modelId="{72E8C96A-BB27-7548-9263-775C43A2A35D}" type="presOf" srcId="{014A1B87-C299-4500-91DD-B807C3EF06CC}" destId="{B824F021-16D5-A243-BDBD-603D0A5E5336}" srcOrd="0" destOrd="0" presId="urn:microsoft.com/office/officeart/2008/layout/LinedList"/>
    <dgm:cxn modelId="{26CA1CB0-682A-2B44-BBCB-C9F29C1625CE}" type="presOf" srcId="{BC9A6D36-D04B-4B8A-A6B3-145EA2A747BD}" destId="{B1C009B1-E026-B34E-AD05-2B3037756C7D}" srcOrd="0" destOrd="0" presId="urn:microsoft.com/office/officeart/2008/layout/LinedList"/>
    <dgm:cxn modelId="{B98A3AFA-5141-4E9D-96B5-277F94CD9502}" srcId="{014A1B87-C299-4500-91DD-B807C3EF06CC}" destId="{BC9A6D36-D04B-4B8A-A6B3-145EA2A747BD}" srcOrd="0" destOrd="0" parTransId="{7F58D403-3EC9-4F32-AD08-94AD5783CBD3}" sibTransId="{59CAA1B0-3355-4537-945B-68F1D3D04360}"/>
    <dgm:cxn modelId="{C04A77AA-04FD-4F1E-9D7B-A627B7B9EF91}" srcId="{014A1B87-C299-4500-91DD-B807C3EF06CC}" destId="{5B09C2A5-AC75-4EC0-B07D-A353CC428C4B}" srcOrd="1" destOrd="0" parTransId="{48B2E942-E9D7-43F6-A163-ADD962B24344}" sibTransId="{5CD3E25F-481A-408A-9DE6-42639C2D6CE1}"/>
    <dgm:cxn modelId="{BCD1C1E2-EFE4-8146-BD56-3F9EB163DFB7}" type="presOf" srcId="{C7AC6674-AFF1-4AA2-BD16-332F82C07D4C}" destId="{C73CC4CC-6578-C741-8DB2-895A5BEFA720}" srcOrd="0" destOrd="0" presId="urn:microsoft.com/office/officeart/2008/layout/LinedList"/>
    <dgm:cxn modelId="{4BA2FA3A-2D15-4243-B630-51D0AB319BA6}" type="presOf" srcId="{32087462-9B4C-4FFF-9DC6-9A48F581B6D9}" destId="{7CD96F31-5B87-4B4A-8D70-419137CAA2AE}" srcOrd="0" destOrd="0" presId="urn:microsoft.com/office/officeart/2008/layout/LinedList"/>
    <dgm:cxn modelId="{683582AC-685C-7C42-ACBA-AE5B92EED6C4}" type="presParOf" srcId="{B824F021-16D5-A243-BDBD-603D0A5E5336}" destId="{68F80D71-0589-A242-A74D-DF736BD09E80}" srcOrd="0" destOrd="0" presId="urn:microsoft.com/office/officeart/2008/layout/LinedList"/>
    <dgm:cxn modelId="{1D94E7B8-FDC8-AC41-8B0A-21BFBD145D44}" type="presParOf" srcId="{B824F021-16D5-A243-BDBD-603D0A5E5336}" destId="{682E627A-70BD-C448-ADE0-0DF75F9A5FD5}" srcOrd="1" destOrd="0" presId="urn:microsoft.com/office/officeart/2008/layout/LinedList"/>
    <dgm:cxn modelId="{B3E71E2E-CCC9-6A4B-B0AC-6ADA834B2ADA}" type="presParOf" srcId="{682E627A-70BD-C448-ADE0-0DF75F9A5FD5}" destId="{B1C009B1-E026-B34E-AD05-2B3037756C7D}" srcOrd="0" destOrd="0" presId="urn:microsoft.com/office/officeart/2008/layout/LinedList"/>
    <dgm:cxn modelId="{5EFC130B-278E-1A47-A59B-77EB5CFC530B}" type="presParOf" srcId="{682E627A-70BD-C448-ADE0-0DF75F9A5FD5}" destId="{A3D94D39-6B47-F341-858E-4F2578EF2288}" srcOrd="1" destOrd="0" presId="urn:microsoft.com/office/officeart/2008/layout/LinedList"/>
    <dgm:cxn modelId="{3455ADD0-98F2-634B-9701-AA28AAC27EC0}" type="presParOf" srcId="{B824F021-16D5-A243-BDBD-603D0A5E5336}" destId="{E493CB6D-7A45-1C4E-B597-C21657957D1B}" srcOrd="2" destOrd="0" presId="urn:microsoft.com/office/officeart/2008/layout/LinedList"/>
    <dgm:cxn modelId="{142FC612-D136-AE43-977F-8A32A60E48CF}" type="presParOf" srcId="{B824F021-16D5-A243-BDBD-603D0A5E5336}" destId="{ADF2ECF7-830E-C844-8561-898F633E2114}" srcOrd="3" destOrd="0" presId="urn:microsoft.com/office/officeart/2008/layout/LinedList"/>
    <dgm:cxn modelId="{5CBDFC3E-8E95-3944-8013-E2E815C17D06}" type="presParOf" srcId="{ADF2ECF7-830E-C844-8561-898F633E2114}" destId="{F805AD4B-EF32-D545-A5C5-419CD432545F}" srcOrd="0" destOrd="0" presId="urn:microsoft.com/office/officeart/2008/layout/LinedList"/>
    <dgm:cxn modelId="{F629FF0D-DDBE-7747-AB36-FD39357988DA}" type="presParOf" srcId="{ADF2ECF7-830E-C844-8561-898F633E2114}" destId="{ADFDD0D1-AB10-BD4C-B6BB-70D712A26F7D}" srcOrd="1" destOrd="0" presId="urn:microsoft.com/office/officeart/2008/layout/LinedList"/>
    <dgm:cxn modelId="{5314D6F3-D003-EE4E-B630-2962FFE51EDA}" type="presParOf" srcId="{B824F021-16D5-A243-BDBD-603D0A5E5336}" destId="{C943F6A2-BE73-0D4F-A9AC-8E44C0C82961}" srcOrd="4" destOrd="0" presId="urn:microsoft.com/office/officeart/2008/layout/LinedList"/>
    <dgm:cxn modelId="{256D244B-37C3-1C4E-B77A-7CDA3D944AF0}" type="presParOf" srcId="{B824F021-16D5-A243-BDBD-603D0A5E5336}" destId="{F4CEA228-D9BB-BB4E-AC36-71E75ADB7FC0}" srcOrd="5" destOrd="0" presId="urn:microsoft.com/office/officeart/2008/layout/LinedList"/>
    <dgm:cxn modelId="{BC953924-1364-4545-8467-C639E7647F60}" type="presParOf" srcId="{F4CEA228-D9BB-BB4E-AC36-71E75ADB7FC0}" destId="{7CD96F31-5B87-4B4A-8D70-419137CAA2AE}" srcOrd="0" destOrd="0" presId="urn:microsoft.com/office/officeart/2008/layout/LinedList"/>
    <dgm:cxn modelId="{38606A2E-D601-3349-8FBB-C25A3EC3A804}" type="presParOf" srcId="{F4CEA228-D9BB-BB4E-AC36-71E75ADB7FC0}" destId="{3A536B97-341A-CA4C-ABF1-A68A4E746696}" srcOrd="1" destOrd="0" presId="urn:microsoft.com/office/officeart/2008/layout/LinedList"/>
    <dgm:cxn modelId="{CF6470B4-DA0F-2A4D-BF2E-DDDCC36CC6F1}" type="presParOf" srcId="{B824F021-16D5-A243-BDBD-603D0A5E5336}" destId="{35C785A0-9CAE-7D48-88D8-13F95C26FB25}" srcOrd="6" destOrd="0" presId="urn:microsoft.com/office/officeart/2008/layout/LinedList"/>
    <dgm:cxn modelId="{4342612B-AFDB-C149-A351-0B88400A9796}" type="presParOf" srcId="{B824F021-16D5-A243-BDBD-603D0A5E5336}" destId="{13CC6E78-CF6E-EF4D-898E-5AFD8FD58712}" srcOrd="7" destOrd="0" presId="urn:microsoft.com/office/officeart/2008/layout/LinedList"/>
    <dgm:cxn modelId="{CC446BED-596D-CE45-9B8B-2308EE51815A}" type="presParOf" srcId="{13CC6E78-CF6E-EF4D-898E-5AFD8FD58712}" destId="{1D65DF81-65FE-D84B-975D-F4BA67CC8AAE}" srcOrd="0" destOrd="0" presId="urn:microsoft.com/office/officeart/2008/layout/LinedList"/>
    <dgm:cxn modelId="{A69159C6-F890-0141-966B-F24139C25C11}" type="presParOf" srcId="{13CC6E78-CF6E-EF4D-898E-5AFD8FD58712}" destId="{63D7983C-4733-FF4B-A3AC-FDC5A9A47E5E}" srcOrd="1" destOrd="0" presId="urn:microsoft.com/office/officeart/2008/layout/LinedList"/>
    <dgm:cxn modelId="{E62B797D-25F7-5248-9183-71D43A4505B0}" type="presParOf" srcId="{B824F021-16D5-A243-BDBD-603D0A5E5336}" destId="{C92EE485-875C-5D4D-9FEE-9494CB7D08F0}" srcOrd="8" destOrd="0" presId="urn:microsoft.com/office/officeart/2008/layout/LinedList"/>
    <dgm:cxn modelId="{06D4F0B8-12C8-9F4C-A6B1-C8C8D4231A97}" type="presParOf" srcId="{B824F021-16D5-A243-BDBD-603D0A5E5336}" destId="{73CEF10F-3DC8-414D-A8B1-B39DACE306E8}" srcOrd="9" destOrd="0" presId="urn:microsoft.com/office/officeart/2008/layout/LinedList"/>
    <dgm:cxn modelId="{BC2A567E-AA28-D04C-A226-D1EC30BF4012}" type="presParOf" srcId="{73CEF10F-3DC8-414D-A8B1-B39DACE306E8}" destId="{C73CC4CC-6578-C741-8DB2-895A5BEFA720}" srcOrd="0" destOrd="0" presId="urn:microsoft.com/office/officeart/2008/layout/LinedList"/>
    <dgm:cxn modelId="{FE63FE6B-2A9F-5448-8D8E-7EFA858E9C7C}" type="presParOf" srcId="{73CEF10F-3DC8-414D-A8B1-B39DACE306E8}" destId="{8613DE80-ECA4-1540-86A9-AE3D017F4465}" srcOrd="1" destOrd="0" presId="urn:microsoft.com/office/officeart/2008/layout/LinedList"/>
    <dgm:cxn modelId="{8B261941-1277-6845-88CF-C6A3863BE313}" type="presParOf" srcId="{B824F021-16D5-A243-BDBD-603D0A5E5336}" destId="{06EF5A55-2A90-7C48-A1B1-5BE6C471DC92}" srcOrd="10" destOrd="0" presId="urn:microsoft.com/office/officeart/2008/layout/LinedList"/>
    <dgm:cxn modelId="{8662C0F4-5F06-E748-BE0E-2E8226A27412}" type="presParOf" srcId="{B824F021-16D5-A243-BDBD-603D0A5E5336}" destId="{7DCBD67C-06F7-BD48-95ED-94B0BBEDAF3A}" srcOrd="11" destOrd="0" presId="urn:microsoft.com/office/officeart/2008/layout/LinedList"/>
    <dgm:cxn modelId="{3402CEAC-90F3-374E-8FCE-17932D118898}" type="presParOf" srcId="{7DCBD67C-06F7-BD48-95ED-94B0BBEDAF3A}" destId="{82E4B588-CACC-4A48-845D-D0B509FC1B5F}" srcOrd="0" destOrd="0" presId="urn:microsoft.com/office/officeart/2008/layout/LinedList"/>
    <dgm:cxn modelId="{44717250-516E-FC40-83FC-740699F76555}" type="presParOf" srcId="{7DCBD67C-06F7-BD48-95ED-94B0BBEDAF3A}" destId="{2AD9BB5C-D708-474A-B4D0-66F1E6B5606E}" srcOrd="1" destOrd="0" presId="urn:microsoft.com/office/officeart/2008/layout/LinedList"/>
    <dgm:cxn modelId="{B3B2F9B9-9FAF-9B4B-880E-574E151FA8B6}" type="presParOf" srcId="{B824F021-16D5-A243-BDBD-603D0A5E5336}" destId="{67264B3D-DEDA-A74D-AAD0-A31BE2E91FBB}" srcOrd="12" destOrd="0" presId="urn:microsoft.com/office/officeart/2008/layout/LinedList"/>
    <dgm:cxn modelId="{D1469DAB-6877-7848-AF8C-E15B65E4C872}" type="presParOf" srcId="{B824F021-16D5-A243-BDBD-603D0A5E5336}" destId="{BBDC8867-B337-8546-B767-D9C5C6793E0A}" srcOrd="13" destOrd="0" presId="urn:microsoft.com/office/officeart/2008/layout/LinedList"/>
    <dgm:cxn modelId="{6F85F5D8-7D84-664B-9A36-F9828402D1C1}" type="presParOf" srcId="{BBDC8867-B337-8546-B767-D9C5C6793E0A}" destId="{0B5274E1-1EDE-1D43-BBFF-F0049C36E36E}" srcOrd="0" destOrd="0" presId="urn:microsoft.com/office/officeart/2008/layout/LinedList"/>
    <dgm:cxn modelId="{DED2E1AF-2E3C-D141-8733-B0DF8759236E}" type="presParOf" srcId="{BBDC8867-B337-8546-B767-D9C5C6793E0A}" destId="{EF69E1C2-E4AF-6246-BD3D-0638EC9C96E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B1E46-2DED-4C41-AD9E-B36F81AE01BE}">
      <dsp:nvSpPr>
        <dsp:cNvPr id="0" name=""/>
        <dsp:cNvSpPr/>
      </dsp:nvSpPr>
      <dsp:spPr>
        <a:xfrm>
          <a:off x="0" y="347976"/>
          <a:ext cx="5943760" cy="10313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4300" kern="1200" dirty="0"/>
            <a:t>Skimmel </a:t>
          </a:r>
          <a:endParaRPr lang="en-US" sz="4300" kern="1200" dirty="0"/>
        </a:p>
      </dsp:txBody>
      <dsp:txXfrm>
        <a:off x="50347" y="398323"/>
        <a:ext cx="5843066" cy="930660"/>
      </dsp:txXfrm>
    </dsp:sp>
    <dsp:sp modelId="{B901C675-911C-624E-878D-9A1DB8104BC3}">
      <dsp:nvSpPr>
        <dsp:cNvPr id="0" name=""/>
        <dsp:cNvSpPr/>
      </dsp:nvSpPr>
      <dsp:spPr>
        <a:xfrm>
          <a:off x="0" y="1503171"/>
          <a:ext cx="5943760" cy="1031354"/>
        </a:xfrm>
        <a:prstGeom prst="roundRect">
          <a:avLst/>
        </a:prstGeom>
        <a:solidFill>
          <a:schemeClr val="accent2">
            <a:hueOff val="-425843"/>
            <a:satOff val="-399"/>
            <a:lumOff val="-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4300" kern="1200"/>
            <a:t>Gær</a:t>
          </a:r>
          <a:endParaRPr lang="en-US" sz="4300" kern="1200"/>
        </a:p>
      </dsp:txBody>
      <dsp:txXfrm>
        <a:off x="50347" y="1553518"/>
        <a:ext cx="5843066" cy="930660"/>
      </dsp:txXfrm>
    </dsp:sp>
    <dsp:sp modelId="{CA45829A-FA49-0D47-A450-5FF02FAD9146}">
      <dsp:nvSpPr>
        <dsp:cNvPr id="0" name=""/>
        <dsp:cNvSpPr/>
      </dsp:nvSpPr>
      <dsp:spPr>
        <a:xfrm>
          <a:off x="0" y="2658366"/>
          <a:ext cx="5943760" cy="1031354"/>
        </a:xfrm>
        <a:prstGeom prst="roundRect">
          <a:avLst/>
        </a:prstGeom>
        <a:solidFill>
          <a:schemeClr val="accent2">
            <a:hueOff val="-851686"/>
            <a:satOff val="-797"/>
            <a:lumOff val="-62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4300" kern="1200" dirty="0"/>
            <a:t>Dimorfe</a:t>
          </a:r>
        </a:p>
      </dsp:txBody>
      <dsp:txXfrm>
        <a:off x="50347" y="2708713"/>
        <a:ext cx="5843066" cy="930660"/>
      </dsp:txXfrm>
    </dsp:sp>
    <dsp:sp modelId="{3CE89754-311C-8746-85D4-F72077AE32BB}">
      <dsp:nvSpPr>
        <dsp:cNvPr id="0" name=""/>
        <dsp:cNvSpPr/>
      </dsp:nvSpPr>
      <dsp:spPr>
        <a:xfrm>
          <a:off x="0" y="3813561"/>
          <a:ext cx="5943760" cy="1031354"/>
        </a:xfrm>
        <a:prstGeom prst="roundRect">
          <a:avLst/>
        </a:prstGeom>
        <a:solidFill>
          <a:schemeClr val="accent2">
            <a:hueOff val="-1277530"/>
            <a:satOff val="-1196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4300" kern="1200" dirty="0" err="1"/>
            <a:t>Dermatofyter</a:t>
          </a:r>
          <a:r>
            <a:rPr lang="da-DK" sz="4300" kern="1200" dirty="0"/>
            <a:t> – </a:t>
          </a:r>
          <a:r>
            <a:rPr lang="da-DK" sz="4300" kern="1200" dirty="0" err="1"/>
            <a:t>keratinofile</a:t>
          </a:r>
          <a:r>
            <a:rPr lang="da-DK" sz="4300" kern="1200" dirty="0"/>
            <a:t> skimmelsvampe</a:t>
          </a:r>
          <a:endParaRPr lang="en-US" sz="4300" kern="1200" dirty="0"/>
        </a:p>
      </dsp:txBody>
      <dsp:txXfrm>
        <a:off x="50347" y="3863908"/>
        <a:ext cx="5843066" cy="9306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3884A-4B7C-764C-B113-9D78442568EC}">
      <dsp:nvSpPr>
        <dsp:cNvPr id="0" name=""/>
        <dsp:cNvSpPr/>
      </dsp:nvSpPr>
      <dsp:spPr>
        <a:xfrm>
          <a:off x="3350" y="43783"/>
          <a:ext cx="3267174" cy="979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400" kern="1200"/>
            <a:t>Normalt forekommende </a:t>
          </a:r>
          <a:endParaRPr lang="en-US" sz="3400" kern="1200"/>
        </a:p>
      </dsp:txBody>
      <dsp:txXfrm>
        <a:off x="3350" y="43783"/>
        <a:ext cx="3267174" cy="979200"/>
      </dsp:txXfrm>
    </dsp:sp>
    <dsp:sp modelId="{59D3E4D1-3452-404F-BEE1-FC6FEA7990E8}">
      <dsp:nvSpPr>
        <dsp:cNvPr id="0" name=""/>
        <dsp:cNvSpPr/>
      </dsp:nvSpPr>
      <dsp:spPr>
        <a:xfrm>
          <a:off x="3350" y="1022983"/>
          <a:ext cx="3267174" cy="244553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3400" kern="1200"/>
            <a:t>Jord og plantedele</a:t>
          </a:r>
          <a:endParaRPr lang="en-US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3400" kern="1200"/>
            <a:t>Byggematerialer</a:t>
          </a:r>
          <a:endParaRPr lang="en-US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3400" kern="1200"/>
            <a:t>Ventilationssystemer</a:t>
          </a:r>
          <a:endParaRPr lang="en-US" sz="3400" kern="1200"/>
        </a:p>
      </dsp:txBody>
      <dsp:txXfrm>
        <a:off x="3350" y="1022983"/>
        <a:ext cx="3267174" cy="2445537"/>
      </dsp:txXfrm>
    </dsp:sp>
    <dsp:sp modelId="{F43C7AC1-4352-1F41-AB5C-F55DC8D5D1E6}">
      <dsp:nvSpPr>
        <dsp:cNvPr id="0" name=""/>
        <dsp:cNvSpPr/>
      </dsp:nvSpPr>
      <dsp:spPr>
        <a:xfrm>
          <a:off x="3727930" y="43783"/>
          <a:ext cx="3267174" cy="979200"/>
        </a:xfrm>
        <a:prstGeom prst="rect">
          <a:avLst/>
        </a:prstGeom>
        <a:solidFill>
          <a:schemeClr val="accent2">
            <a:hueOff val="-638765"/>
            <a:satOff val="-598"/>
            <a:lumOff val="-4706"/>
            <a:alphaOff val="0"/>
          </a:schemeClr>
        </a:solidFill>
        <a:ln w="12700" cap="flat" cmpd="sng" algn="ctr">
          <a:solidFill>
            <a:schemeClr val="accent2">
              <a:hueOff val="-638765"/>
              <a:satOff val="-59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400" kern="1200"/>
            <a:t>Lokale Faktorer</a:t>
          </a:r>
          <a:endParaRPr lang="en-US" sz="3400" kern="1200"/>
        </a:p>
      </dsp:txBody>
      <dsp:txXfrm>
        <a:off x="3727930" y="43783"/>
        <a:ext cx="3267174" cy="979200"/>
      </dsp:txXfrm>
    </dsp:sp>
    <dsp:sp modelId="{74D7AB17-4ADC-8E45-AE5D-43436CE9187D}">
      <dsp:nvSpPr>
        <dsp:cNvPr id="0" name=""/>
        <dsp:cNvSpPr/>
      </dsp:nvSpPr>
      <dsp:spPr>
        <a:xfrm>
          <a:off x="3727930" y="1022983"/>
          <a:ext cx="3267174" cy="2445537"/>
        </a:xfrm>
        <a:prstGeom prst="rect">
          <a:avLst/>
        </a:prstGeom>
        <a:solidFill>
          <a:schemeClr val="accent2">
            <a:tint val="40000"/>
            <a:alpha val="90000"/>
            <a:hueOff val="-651975"/>
            <a:satOff val="-4256"/>
            <a:lumOff val="-80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651975"/>
              <a:satOff val="-4256"/>
              <a:lumOff val="-8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3400" kern="1200"/>
            <a:t>Fugtigt Miljø</a:t>
          </a:r>
          <a:endParaRPr lang="en-US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3400" kern="1200"/>
            <a:t>Lokalsteroid/antibiotika</a:t>
          </a:r>
          <a:br>
            <a:rPr lang="da-DK" sz="3400" kern="1200"/>
          </a:br>
          <a:r>
            <a:rPr lang="da-DK" sz="3400" kern="1200"/>
            <a:t>Beskadiget lungearkitektur</a:t>
          </a:r>
          <a:endParaRPr lang="en-US" sz="3400" kern="1200"/>
        </a:p>
      </dsp:txBody>
      <dsp:txXfrm>
        <a:off x="3727930" y="1022983"/>
        <a:ext cx="3267174" cy="2445537"/>
      </dsp:txXfrm>
    </dsp:sp>
    <dsp:sp modelId="{1A2E6065-DD1D-5043-9DDB-C61C7590D781}">
      <dsp:nvSpPr>
        <dsp:cNvPr id="0" name=""/>
        <dsp:cNvSpPr/>
      </dsp:nvSpPr>
      <dsp:spPr>
        <a:xfrm>
          <a:off x="7452509" y="43783"/>
          <a:ext cx="3267174" cy="979200"/>
        </a:xfrm>
        <a:prstGeom prst="rect">
          <a:avLst/>
        </a:prstGeom>
        <a:solidFill>
          <a:schemeClr val="accent2">
            <a:hueOff val="-1277530"/>
            <a:satOff val="-1196"/>
            <a:lumOff val="-9412"/>
            <a:alphaOff val="0"/>
          </a:schemeClr>
        </a:solidFill>
        <a:ln w="12700" cap="flat" cmpd="sng" algn="ctr">
          <a:solidFill>
            <a:schemeClr val="accent2">
              <a:hueOff val="-1277530"/>
              <a:satOff val="-1196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400" kern="1200" dirty="0"/>
            <a:t>Systemiske faktorer</a:t>
          </a:r>
          <a:endParaRPr lang="en-US" sz="3400" kern="1200" dirty="0"/>
        </a:p>
      </dsp:txBody>
      <dsp:txXfrm>
        <a:off x="7452509" y="43783"/>
        <a:ext cx="3267174" cy="979200"/>
      </dsp:txXfrm>
    </dsp:sp>
    <dsp:sp modelId="{9876C4AE-AB93-5140-95EA-982A231B6446}">
      <dsp:nvSpPr>
        <dsp:cNvPr id="0" name=""/>
        <dsp:cNvSpPr/>
      </dsp:nvSpPr>
      <dsp:spPr>
        <a:xfrm>
          <a:off x="7452509" y="1022983"/>
          <a:ext cx="3267174" cy="2445537"/>
        </a:xfrm>
        <a:prstGeom prst="rect">
          <a:avLst/>
        </a:prstGeom>
        <a:solidFill>
          <a:schemeClr val="accent2">
            <a:tint val="40000"/>
            <a:alpha val="90000"/>
            <a:hueOff val="-1303950"/>
            <a:satOff val="-8511"/>
            <a:lumOff val="-160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303950"/>
              <a:satOff val="-8511"/>
              <a:lumOff val="-16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3400" kern="1200"/>
            <a:t>Dysreguleret diabetes</a:t>
          </a:r>
          <a:endParaRPr lang="en-US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3400" kern="1200" dirty="0"/>
            <a:t>Immuninkompetent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3400" kern="1200" dirty="0"/>
            <a:t>Steroidbehandling</a:t>
          </a:r>
        </a:p>
      </dsp:txBody>
      <dsp:txXfrm>
        <a:off x="7452509" y="1022983"/>
        <a:ext cx="3267174" cy="24455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10B7-56FA-B643-9E7A-464930BBA5D8}">
      <dsp:nvSpPr>
        <dsp:cNvPr id="0" name=""/>
        <dsp:cNvSpPr/>
      </dsp:nvSpPr>
      <dsp:spPr>
        <a:xfrm>
          <a:off x="6564" y="0"/>
          <a:ext cx="3713828" cy="4601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da-DK" sz="2800" kern="1200"/>
            <a:t>Del af den normale flora</a:t>
          </a:r>
          <a:endParaRPr lang="en-US" sz="2800" kern="1200"/>
        </a:p>
      </dsp:txBody>
      <dsp:txXfrm>
        <a:off x="236641" y="0"/>
        <a:ext cx="3253675" cy="460153"/>
      </dsp:txXfrm>
    </dsp:sp>
    <dsp:sp modelId="{665130B7-F951-B045-A97B-76D35629BD25}">
      <dsp:nvSpPr>
        <dsp:cNvPr id="0" name=""/>
        <dsp:cNvSpPr/>
      </dsp:nvSpPr>
      <dsp:spPr>
        <a:xfrm>
          <a:off x="3504603" y="0"/>
          <a:ext cx="3713828" cy="4601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da-DK" sz="2800" kern="1200"/>
            <a:t>Lokale faktorer</a:t>
          </a:r>
          <a:endParaRPr lang="en-US" sz="2800" kern="1200"/>
        </a:p>
      </dsp:txBody>
      <dsp:txXfrm>
        <a:off x="3734680" y="0"/>
        <a:ext cx="3253675" cy="460153"/>
      </dsp:txXfrm>
    </dsp:sp>
    <dsp:sp modelId="{929FD3A4-4FB2-C248-9EDF-6D96C62F3B82}">
      <dsp:nvSpPr>
        <dsp:cNvPr id="0" name=""/>
        <dsp:cNvSpPr/>
      </dsp:nvSpPr>
      <dsp:spPr>
        <a:xfrm>
          <a:off x="3504603" y="517672"/>
          <a:ext cx="2971062" cy="29946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800" kern="1200"/>
            <a:t>Lokal steroid/antibiotika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800" kern="1200"/>
            <a:t>Protesebærer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800" kern="1200" dirty="0" err="1"/>
            <a:t>Reflux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800" kern="1200"/>
            <a:t>Dårlig mundhygiejne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800" kern="1200"/>
            <a:t>Rygning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800" kern="1200"/>
            <a:t>Lav spytsekretion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800" kern="1200"/>
            <a:t>Lokal stråleterapi</a:t>
          </a:r>
          <a:endParaRPr lang="en-US" sz="2800" kern="1200"/>
        </a:p>
      </dsp:txBody>
      <dsp:txXfrm>
        <a:off x="3504603" y="517672"/>
        <a:ext cx="2971062" cy="2994631"/>
      </dsp:txXfrm>
    </dsp:sp>
    <dsp:sp modelId="{D009E282-7027-4543-A2AF-0D4C914AF733}">
      <dsp:nvSpPr>
        <dsp:cNvPr id="0" name=""/>
        <dsp:cNvSpPr/>
      </dsp:nvSpPr>
      <dsp:spPr>
        <a:xfrm>
          <a:off x="7002642" y="0"/>
          <a:ext cx="3713828" cy="4601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da-DK" sz="2800" kern="1200"/>
            <a:t>Systemiske faktorer</a:t>
          </a:r>
          <a:endParaRPr lang="en-US" sz="2800" kern="1200"/>
        </a:p>
      </dsp:txBody>
      <dsp:txXfrm>
        <a:off x="7232719" y="0"/>
        <a:ext cx="3253675" cy="460153"/>
      </dsp:txXfrm>
    </dsp:sp>
    <dsp:sp modelId="{4B36520C-42A3-F942-B812-67CF7A850F57}">
      <dsp:nvSpPr>
        <dsp:cNvPr id="0" name=""/>
        <dsp:cNvSpPr/>
      </dsp:nvSpPr>
      <dsp:spPr>
        <a:xfrm>
          <a:off x="7002642" y="517672"/>
          <a:ext cx="2971062" cy="29946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800" kern="1200"/>
            <a:t>Alder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800" kern="1200"/>
            <a:t>Diabetes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800" kern="1200"/>
            <a:t>Immundefekt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2800" kern="1200"/>
            <a:t>Systemisk antibiotika/Steroid</a:t>
          </a:r>
          <a:endParaRPr lang="en-US" sz="2800" kern="1200"/>
        </a:p>
      </dsp:txBody>
      <dsp:txXfrm>
        <a:off x="7002642" y="517672"/>
        <a:ext cx="2971062" cy="29946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B40837-1EAF-0246-AF88-F584C62DBD79}">
      <dsp:nvSpPr>
        <dsp:cNvPr id="0" name=""/>
        <dsp:cNvSpPr/>
      </dsp:nvSpPr>
      <dsp:spPr>
        <a:xfrm>
          <a:off x="3027" y="1113516"/>
          <a:ext cx="2161469" cy="13725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EDCB44-346F-4F49-9752-AA641D90EA64}">
      <dsp:nvSpPr>
        <dsp:cNvPr id="0" name=""/>
        <dsp:cNvSpPr/>
      </dsp:nvSpPr>
      <dsp:spPr>
        <a:xfrm>
          <a:off x="243190" y="1341672"/>
          <a:ext cx="2161469" cy="1372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400" kern="1200"/>
            <a:t>Fodsvamp</a:t>
          </a:r>
          <a:endParaRPr lang="en-US" sz="3400" kern="1200"/>
        </a:p>
      </dsp:txBody>
      <dsp:txXfrm>
        <a:off x="283390" y="1381872"/>
        <a:ext cx="2081069" cy="1292132"/>
      </dsp:txXfrm>
    </dsp:sp>
    <dsp:sp modelId="{3A77874F-90BB-E74E-BC1D-C4BAE2F9A2A2}">
      <dsp:nvSpPr>
        <dsp:cNvPr id="0" name=""/>
        <dsp:cNvSpPr/>
      </dsp:nvSpPr>
      <dsp:spPr>
        <a:xfrm>
          <a:off x="2644822" y="1113516"/>
          <a:ext cx="2161469" cy="13725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0E71E7-EBD2-C040-9FA4-6CC37C787880}">
      <dsp:nvSpPr>
        <dsp:cNvPr id="0" name=""/>
        <dsp:cNvSpPr/>
      </dsp:nvSpPr>
      <dsp:spPr>
        <a:xfrm>
          <a:off x="2884986" y="1341672"/>
          <a:ext cx="2161469" cy="1372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400" kern="1200"/>
            <a:t>Ringorm</a:t>
          </a:r>
          <a:endParaRPr lang="en-US" sz="3400" kern="1200"/>
        </a:p>
      </dsp:txBody>
      <dsp:txXfrm>
        <a:off x="2925186" y="1381872"/>
        <a:ext cx="2081069" cy="1292132"/>
      </dsp:txXfrm>
    </dsp:sp>
    <dsp:sp modelId="{4504F526-7EC5-9A4E-9053-F8A8AA9E63F9}">
      <dsp:nvSpPr>
        <dsp:cNvPr id="0" name=""/>
        <dsp:cNvSpPr/>
      </dsp:nvSpPr>
      <dsp:spPr>
        <a:xfrm>
          <a:off x="5286618" y="1113516"/>
          <a:ext cx="2161469" cy="13725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D599C-1318-7348-9380-2C82FE79FAB7}">
      <dsp:nvSpPr>
        <dsp:cNvPr id="0" name=""/>
        <dsp:cNvSpPr/>
      </dsp:nvSpPr>
      <dsp:spPr>
        <a:xfrm>
          <a:off x="5526781" y="1341672"/>
          <a:ext cx="2161469" cy="1372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400" kern="1200" dirty="0"/>
            <a:t>Neglesvamp</a:t>
          </a:r>
          <a:endParaRPr lang="en-US" sz="3400" kern="1200" dirty="0"/>
        </a:p>
      </dsp:txBody>
      <dsp:txXfrm>
        <a:off x="5566981" y="1381872"/>
        <a:ext cx="2081069" cy="1292132"/>
      </dsp:txXfrm>
    </dsp:sp>
    <dsp:sp modelId="{B936EFBA-7866-2542-9EAB-0A260A8E9790}">
      <dsp:nvSpPr>
        <dsp:cNvPr id="0" name=""/>
        <dsp:cNvSpPr/>
      </dsp:nvSpPr>
      <dsp:spPr>
        <a:xfrm>
          <a:off x="7928414" y="1113516"/>
          <a:ext cx="2161469" cy="13725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31E762-0956-C348-8553-4C3931B0B0F0}">
      <dsp:nvSpPr>
        <dsp:cNvPr id="0" name=""/>
        <dsp:cNvSpPr/>
      </dsp:nvSpPr>
      <dsp:spPr>
        <a:xfrm>
          <a:off x="8168577" y="1341672"/>
          <a:ext cx="2161469" cy="1372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400" kern="1200" dirty="0"/>
            <a:t>Dybe  svampeinfektioner</a:t>
          </a:r>
        </a:p>
      </dsp:txBody>
      <dsp:txXfrm>
        <a:off x="8208777" y="1381872"/>
        <a:ext cx="2081069" cy="12921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6B1A3-1D92-4545-9744-4117A49D9E6C}">
      <dsp:nvSpPr>
        <dsp:cNvPr id="0" name=""/>
        <dsp:cNvSpPr/>
      </dsp:nvSpPr>
      <dsp:spPr>
        <a:xfrm>
          <a:off x="1187949" y="428"/>
          <a:ext cx="4751796" cy="236542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198" tIns="600817" rIns="92198" bIns="600817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i="0" kern="1200" dirty="0">
              <a:latin typeface="+mn-lt"/>
            </a:rPr>
            <a:t>Asymptomatisk evt. let rødme og kridtfuretegning</a:t>
          </a:r>
          <a:endParaRPr lang="en-US" sz="2000" i="0" kern="1200" dirty="0">
            <a:latin typeface="+mn-lt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i="0" kern="1200">
              <a:latin typeface="+mn-lt"/>
            </a:rPr>
            <a:t>Hyperkeratoser</a:t>
          </a:r>
          <a:endParaRPr lang="en-US" sz="2000" i="0" kern="1200">
            <a:latin typeface="+mn-lt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i="0" kern="1200" dirty="0">
              <a:latin typeface="+mn-lt"/>
            </a:rPr>
            <a:t>”</a:t>
          </a:r>
          <a:r>
            <a:rPr lang="da-DK" sz="2000" i="0" kern="1200" dirty="0" err="1">
              <a:latin typeface="+mn-lt"/>
            </a:rPr>
            <a:t>En-håndflade-to-fodsåler</a:t>
          </a:r>
          <a:r>
            <a:rPr lang="da-DK" sz="2000" i="0" kern="1200" dirty="0">
              <a:latin typeface="+mn-lt"/>
            </a:rPr>
            <a:t> syndromet” (kronisk </a:t>
          </a:r>
          <a:r>
            <a:rPr lang="da-DK" sz="2000" i="1" kern="1200" dirty="0">
              <a:latin typeface="+mn-lt"/>
            </a:rPr>
            <a:t>T. </a:t>
          </a:r>
          <a:r>
            <a:rPr lang="da-DK" sz="2000" i="1" kern="1200" dirty="0" err="1">
              <a:latin typeface="+mn-lt"/>
            </a:rPr>
            <a:t>rubrum</a:t>
          </a:r>
          <a:r>
            <a:rPr lang="da-DK" sz="2000" i="0" kern="1200" dirty="0">
              <a:latin typeface="+mn-lt"/>
            </a:rPr>
            <a:t> infektion)</a:t>
          </a:r>
          <a:endParaRPr lang="en-US" sz="2000" i="0" kern="1200" dirty="0">
            <a:latin typeface="+mn-lt"/>
          </a:endParaRPr>
        </a:p>
      </dsp:txBody>
      <dsp:txXfrm>
        <a:off x="1187949" y="428"/>
        <a:ext cx="4751796" cy="2365421"/>
      </dsp:txXfrm>
    </dsp:sp>
    <dsp:sp modelId="{58395A26-B8F2-CB40-B507-142E2F746265}">
      <dsp:nvSpPr>
        <dsp:cNvPr id="0" name=""/>
        <dsp:cNvSpPr/>
      </dsp:nvSpPr>
      <dsp:spPr>
        <a:xfrm>
          <a:off x="0" y="428"/>
          <a:ext cx="1187949" cy="23654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2" tIns="233651" rIns="62862" bIns="233651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i="0" kern="1200" dirty="0">
              <a:latin typeface="+mn-lt"/>
            </a:rPr>
            <a:t>Kronisk diffus affektion </a:t>
          </a:r>
          <a:r>
            <a:rPr lang="da-DK" sz="2000" i="0" kern="1200" dirty="0" err="1">
              <a:latin typeface="+mn-lt"/>
            </a:rPr>
            <a:t>fodsåle</a:t>
          </a:r>
          <a:r>
            <a:rPr lang="da-DK" sz="2000" i="0" kern="1200" dirty="0">
              <a:latin typeface="+mn-lt"/>
            </a:rPr>
            <a:t>(r) ”Mokkasinsvamp”.</a:t>
          </a:r>
          <a:endParaRPr lang="en-US" sz="2000" i="0" kern="1200" dirty="0">
            <a:latin typeface="+mn-lt"/>
          </a:endParaRPr>
        </a:p>
      </dsp:txBody>
      <dsp:txXfrm>
        <a:off x="0" y="428"/>
        <a:ext cx="1187949" cy="2365421"/>
      </dsp:txXfrm>
    </dsp:sp>
    <dsp:sp modelId="{B1F6CCC3-D5AC-614B-8FCE-E2C227F27A97}">
      <dsp:nvSpPr>
        <dsp:cNvPr id="0" name=""/>
        <dsp:cNvSpPr/>
      </dsp:nvSpPr>
      <dsp:spPr>
        <a:xfrm>
          <a:off x="1187949" y="2507775"/>
          <a:ext cx="4751796" cy="236542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198" tIns="600817" rIns="92198" bIns="600817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i="1" kern="1200" dirty="0">
              <a:effectLst/>
              <a:latin typeface="+mn-lt"/>
            </a:rPr>
            <a:t>T. </a:t>
          </a:r>
          <a:r>
            <a:rPr lang="da-DK" sz="2000" i="1" kern="1200" dirty="0" err="1">
              <a:effectLst/>
              <a:latin typeface="+mn-lt"/>
            </a:rPr>
            <a:t>interdigitale</a:t>
          </a:r>
          <a:r>
            <a:rPr lang="da-DK" sz="2000" i="1" kern="1200" dirty="0">
              <a:effectLst/>
              <a:latin typeface="+mn-lt"/>
            </a:rPr>
            <a:t> og T. </a:t>
          </a:r>
          <a:r>
            <a:rPr lang="da-DK" sz="2000" i="1" kern="1200" dirty="0" err="1">
              <a:effectLst/>
              <a:latin typeface="+mn-lt"/>
            </a:rPr>
            <a:t>rubrum</a:t>
          </a:r>
          <a:r>
            <a:rPr lang="da-DK" sz="2000" i="1" kern="1200" dirty="0">
              <a:effectLst/>
              <a:latin typeface="+mn-lt"/>
            </a:rPr>
            <a:t>. </a:t>
          </a:r>
          <a:endParaRPr lang="da-DK" sz="2000" i="1" kern="1200" dirty="0">
            <a:latin typeface="+mn-lt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i="0" kern="1200" dirty="0">
              <a:effectLst/>
              <a:latin typeface="+mn-lt"/>
            </a:rPr>
            <a:t>Asymptomatisk</a:t>
          </a:r>
          <a:endParaRPr lang="da-DK" sz="2000" i="0" kern="1200" dirty="0">
            <a:latin typeface="+mn-lt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i="0" kern="1200" dirty="0">
              <a:effectLst/>
              <a:latin typeface="+mn-lt"/>
            </a:rPr>
            <a:t>periodisk let kløende</a:t>
          </a:r>
          <a:endParaRPr lang="da-DK" sz="2000" i="0" kern="1200" dirty="0">
            <a:latin typeface="+mn-lt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i="0" kern="1200" dirty="0">
              <a:effectLst/>
              <a:latin typeface="+mn-lt"/>
            </a:rPr>
            <a:t>minimalt skællende</a:t>
          </a:r>
          <a:endParaRPr lang="da-DK" sz="2000" i="0" kern="1200" dirty="0">
            <a:latin typeface="+mn-lt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i="0" kern="1200" dirty="0">
              <a:effectLst/>
              <a:latin typeface="+mn-lt"/>
            </a:rPr>
            <a:t>udtalt </a:t>
          </a:r>
          <a:r>
            <a:rPr lang="da-DK" sz="2000" i="0" kern="1200" dirty="0" err="1">
              <a:effectLst/>
              <a:latin typeface="+mn-lt"/>
            </a:rPr>
            <a:t>eksematiserende</a:t>
          </a:r>
          <a:r>
            <a:rPr lang="da-DK" sz="2000" i="0" kern="1200" dirty="0">
              <a:effectLst/>
              <a:latin typeface="+mn-lt"/>
            </a:rPr>
            <a:t> i periferien </a:t>
          </a:r>
          <a:r>
            <a:rPr lang="da-DK" sz="2000" i="0" kern="1200" dirty="0" err="1">
              <a:effectLst/>
              <a:latin typeface="+mn-lt"/>
            </a:rPr>
            <a:t>vesikuløse</a:t>
          </a:r>
          <a:r>
            <a:rPr lang="da-DK" sz="2000" i="0" kern="1200" dirty="0">
              <a:effectLst/>
              <a:latin typeface="+mn-lt"/>
            </a:rPr>
            <a:t> undertiden </a:t>
          </a:r>
          <a:r>
            <a:rPr lang="da-DK" sz="2000" i="0" kern="1200" dirty="0" err="1">
              <a:effectLst/>
              <a:latin typeface="+mn-lt"/>
            </a:rPr>
            <a:t>bulløse</a:t>
          </a:r>
          <a:r>
            <a:rPr lang="da-DK" sz="2000" i="0" kern="1200" dirty="0">
              <a:effectLst/>
              <a:latin typeface="+mn-lt"/>
            </a:rPr>
            <a:t> forandringer </a:t>
          </a:r>
          <a:endParaRPr lang="da-DK" sz="2000" i="0" kern="1200" dirty="0">
            <a:latin typeface="+mn-lt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i="0" kern="1200" dirty="0">
              <a:effectLst/>
              <a:latin typeface="+mn-lt"/>
            </a:rPr>
            <a:t>ID reaktioner forekommer</a:t>
          </a:r>
          <a:endParaRPr lang="da-DK" sz="2000" i="0" kern="1200" dirty="0">
            <a:latin typeface="+mn-lt"/>
          </a:endParaRPr>
        </a:p>
      </dsp:txBody>
      <dsp:txXfrm>
        <a:off x="1187949" y="2507775"/>
        <a:ext cx="4751796" cy="2365421"/>
      </dsp:txXfrm>
    </dsp:sp>
    <dsp:sp modelId="{629CBBC1-0110-D243-ACA5-24C1D39E0111}">
      <dsp:nvSpPr>
        <dsp:cNvPr id="0" name=""/>
        <dsp:cNvSpPr/>
      </dsp:nvSpPr>
      <dsp:spPr>
        <a:xfrm>
          <a:off x="0" y="2507775"/>
          <a:ext cx="1187949" cy="23654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2" tIns="233651" rIns="62862" bIns="233651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i="0" kern="1200" dirty="0" err="1">
              <a:effectLst/>
              <a:latin typeface="+mn-lt"/>
            </a:rPr>
            <a:t>Interdigital</a:t>
          </a:r>
          <a:r>
            <a:rPr lang="da-DK" sz="2000" i="0" kern="1200" dirty="0">
              <a:effectLst/>
              <a:latin typeface="+mn-lt"/>
            </a:rPr>
            <a:t> fodsvamp ”</a:t>
          </a:r>
          <a:r>
            <a:rPr lang="da-DK" sz="2000" i="0" kern="1200" dirty="0" err="1">
              <a:effectLst/>
              <a:latin typeface="+mn-lt"/>
            </a:rPr>
            <a:t>Athlete’s</a:t>
          </a:r>
          <a:r>
            <a:rPr lang="da-DK" sz="2000" i="0" kern="1200" dirty="0">
              <a:effectLst/>
              <a:latin typeface="+mn-lt"/>
            </a:rPr>
            <a:t> </a:t>
          </a:r>
          <a:r>
            <a:rPr lang="da-DK" sz="2000" i="0" kern="1200" dirty="0" err="1">
              <a:effectLst/>
              <a:latin typeface="+mn-lt"/>
            </a:rPr>
            <a:t>foot</a:t>
          </a:r>
          <a:r>
            <a:rPr lang="da-DK" sz="2000" i="0" kern="1200" dirty="0">
              <a:latin typeface="+mn-lt"/>
            </a:rPr>
            <a:t>”</a:t>
          </a:r>
        </a:p>
      </dsp:txBody>
      <dsp:txXfrm>
        <a:off x="0" y="2507775"/>
        <a:ext cx="1187949" cy="23654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54A40-D197-5742-BB04-CC358B416675}">
      <dsp:nvSpPr>
        <dsp:cNvPr id="0" name=""/>
        <dsp:cNvSpPr/>
      </dsp:nvSpPr>
      <dsp:spPr>
        <a:xfrm>
          <a:off x="0" y="31421"/>
          <a:ext cx="10333074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600" kern="1200"/>
            <a:t>Nodulær, granulomatøs perifollikulitis, kendt som Majocchis granulom</a:t>
          </a:r>
          <a:endParaRPr lang="en-US" sz="3600" kern="1200"/>
        </a:p>
      </dsp:txBody>
      <dsp:txXfrm>
        <a:off x="42151" y="73572"/>
        <a:ext cx="10248772" cy="779158"/>
      </dsp:txXfrm>
    </dsp:sp>
    <dsp:sp modelId="{82E0D2BF-19E6-BA45-956B-A961F52B847D}">
      <dsp:nvSpPr>
        <dsp:cNvPr id="0" name=""/>
        <dsp:cNvSpPr/>
      </dsp:nvSpPr>
      <dsp:spPr>
        <a:xfrm>
          <a:off x="0" y="998561"/>
          <a:ext cx="10333074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600" kern="1200"/>
            <a:t>Mycetom eller pseudomycetom</a:t>
          </a:r>
          <a:endParaRPr lang="en-US" sz="3600" kern="1200"/>
        </a:p>
      </dsp:txBody>
      <dsp:txXfrm>
        <a:off x="42151" y="1040712"/>
        <a:ext cx="10248772" cy="779158"/>
      </dsp:txXfrm>
    </dsp:sp>
    <dsp:sp modelId="{87B26634-CE7D-7846-A31B-DAAD90EBB199}">
      <dsp:nvSpPr>
        <dsp:cNvPr id="0" name=""/>
        <dsp:cNvSpPr/>
      </dsp:nvSpPr>
      <dsp:spPr>
        <a:xfrm>
          <a:off x="0" y="1965701"/>
          <a:ext cx="10333074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600" kern="1200"/>
            <a:t>Kerion celsi </a:t>
          </a:r>
          <a:endParaRPr lang="en-US" sz="3600" kern="1200"/>
        </a:p>
      </dsp:txBody>
      <dsp:txXfrm>
        <a:off x="42151" y="2007852"/>
        <a:ext cx="10248772" cy="779158"/>
      </dsp:txXfrm>
    </dsp:sp>
    <dsp:sp modelId="{DF907840-499A-6247-90B3-635B7FEAB419}">
      <dsp:nvSpPr>
        <dsp:cNvPr id="0" name=""/>
        <dsp:cNvSpPr/>
      </dsp:nvSpPr>
      <dsp:spPr>
        <a:xfrm>
          <a:off x="0" y="2932841"/>
          <a:ext cx="10333074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600" kern="1200"/>
            <a:t>Dissemineret dermatofytose </a:t>
          </a:r>
          <a:endParaRPr lang="en-US" sz="3600" kern="1200"/>
        </a:p>
      </dsp:txBody>
      <dsp:txXfrm>
        <a:off x="42151" y="2974992"/>
        <a:ext cx="10248772" cy="7791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F80D71-0589-A242-A74D-DF736BD09E80}">
      <dsp:nvSpPr>
        <dsp:cNvPr id="0" name=""/>
        <dsp:cNvSpPr/>
      </dsp:nvSpPr>
      <dsp:spPr>
        <a:xfrm>
          <a:off x="0" y="683"/>
          <a:ext cx="638310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C009B1-E026-B34E-AD05-2B3037756C7D}">
      <dsp:nvSpPr>
        <dsp:cNvPr id="0" name=""/>
        <dsp:cNvSpPr/>
      </dsp:nvSpPr>
      <dsp:spPr>
        <a:xfrm>
          <a:off x="0" y="683"/>
          <a:ext cx="6383102" cy="799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500" b="1" i="1" kern="1200" baseline="0"/>
            <a:t>T. rubrum</a:t>
          </a:r>
          <a:r>
            <a:rPr lang="nl-NL" sz="3500" b="1" kern="1200" baseline="0"/>
            <a:t> (53%)</a:t>
          </a:r>
          <a:endParaRPr lang="en-US" sz="3500" kern="1200"/>
        </a:p>
      </dsp:txBody>
      <dsp:txXfrm>
        <a:off x="0" y="683"/>
        <a:ext cx="6383102" cy="799906"/>
      </dsp:txXfrm>
    </dsp:sp>
    <dsp:sp modelId="{E493CB6D-7A45-1C4E-B597-C21657957D1B}">
      <dsp:nvSpPr>
        <dsp:cNvPr id="0" name=""/>
        <dsp:cNvSpPr/>
      </dsp:nvSpPr>
      <dsp:spPr>
        <a:xfrm>
          <a:off x="0" y="800590"/>
          <a:ext cx="638310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05AD4B-EF32-D545-A5C5-419CD432545F}">
      <dsp:nvSpPr>
        <dsp:cNvPr id="0" name=""/>
        <dsp:cNvSpPr/>
      </dsp:nvSpPr>
      <dsp:spPr>
        <a:xfrm>
          <a:off x="0" y="800590"/>
          <a:ext cx="6383102" cy="799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500" b="1" i="1" kern="1200" baseline="0"/>
            <a:t>T. mentagrophytes</a:t>
          </a:r>
          <a:r>
            <a:rPr lang="nl-NL" sz="3500" b="1" kern="1200" baseline="0"/>
            <a:t> (7,5%)</a:t>
          </a:r>
          <a:endParaRPr lang="en-US" sz="3500" kern="1200"/>
        </a:p>
      </dsp:txBody>
      <dsp:txXfrm>
        <a:off x="0" y="800590"/>
        <a:ext cx="6383102" cy="799906"/>
      </dsp:txXfrm>
    </dsp:sp>
    <dsp:sp modelId="{C943F6A2-BE73-0D4F-A9AC-8E44C0C82961}">
      <dsp:nvSpPr>
        <dsp:cNvPr id="0" name=""/>
        <dsp:cNvSpPr/>
      </dsp:nvSpPr>
      <dsp:spPr>
        <a:xfrm>
          <a:off x="0" y="1600497"/>
          <a:ext cx="638310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D96F31-5B87-4B4A-8D70-419137CAA2AE}">
      <dsp:nvSpPr>
        <dsp:cNvPr id="0" name=""/>
        <dsp:cNvSpPr/>
      </dsp:nvSpPr>
      <dsp:spPr>
        <a:xfrm>
          <a:off x="0" y="1600497"/>
          <a:ext cx="6383102" cy="799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500" b="1" i="1" kern="1200" baseline="0"/>
            <a:t>M. canis</a:t>
          </a:r>
          <a:r>
            <a:rPr lang="nl-NL" sz="3500" b="1" kern="1200" baseline="0"/>
            <a:t> (6,9%)</a:t>
          </a:r>
          <a:endParaRPr lang="en-US" sz="3500" kern="1200"/>
        </a:p>
      </dsp:txBody>
      <dsp:txXfrm>
        <a:off x="0" y="1600497"/>
        <a:ext cx="6383102" cy="799906"/>
      </dsp:txXfrm>
    </dsp:sp>
    <dsp:sp modelId="{35C785A0-9CAE-7D48-88D8-13F95C26FB25}">
      <dsp:nvSpPr>
        <dsp:cNvPr id="0" name=""/>
        <dsp:cNvSpPr/>
      </dsp:nvSpPr>
      <dsp:spPr>
        <a:xfrm>
          <a:off x="0" y="2400404"/>
          <a:ext cx="638310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65DF81-65FE-D84B-975D-F4BA67CC8AAE}">
      <dsp:nvSpPr>
        <dsp:cNvPr id="0" name=""/>
        <dsp:cNvSpPr/>
      </dsp:nvSpPr>
      <dsp:spPr>
        <a:xfrm>
          <a:off x="0" y="2400404"/>
          <a:ext cx="6383102" cy="799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500" b="1" i="1" kern="1200" baseline="0"/>
            <a:t>T. tonsurans</a:t>
          </a:r>
          <a:r>
            <a:rPr lang="nl-NL" sz="3500" b="1" kern="1200" baseline="0"/>
            <a:t> (5,6%)</a:t>
          </a:r>
          <a:endParaRPr lang="en-US" sz="3500" kern="1200"/>
        </a:p>
      </dsp:txBody>
      <dsp:txXfrm>
        <a:off x="0" y="2400404"/>
        <a:ext cx="6383102" cy="799906"/>
      </dsp:txXfrm>
    </dsp:sp>
    <dsp:sp modelId="{C92EE485-875C-5D4D-9FEE-9494CB7D08F0}">
      <dsp:nvSpPr>
        <dsp:cNvPr id="0" name=""/>
        <dsp:cNvSpPr/>
      </dsp:nvSpPr>
      <dsp:spPr>
        <a:xfrm>
          <a:off x="0" y="3200311"/>
          <a:ext cx="638310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CC4CC-6578-C741-8DB2-895A5BEFA720}">
      <dsp:nvSpPr>
        <dsp:cNvPr id="0" name=""/>
        <dsp:cNvSpPr/>
      </dsp:nvSpPr>
      <dsp:spPr>
        <a:xfrm>
          <a:off x="0" y="3200311"/>
          <a:ext cx="6383102" cy="799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500" b="1" i="1" kern="1200" baseline="0"/>
            <a:t>T. interdigitale</a:t>
          </a:r>
          <a:r>
            <a:rPr lang="nl-NL" sz="3500" b="1" kern="1200" baseline="0"/>
            <a:t> (5,0%)</a:t>
          </a:r>
          <a:endParaRPr lang="en-US" sz="3500" kern="1200"/>
        </a:p>
      </dsp:txBody>
      <dsp:txXfrm>
        <a:off x="0" y="3200311"/>
        <a:ext cx="6383102" cy="799906"/>
      </dsp:txXfrm>
    </dsp:sp>
    <dsp:sp modelId="{06EF5A55-2A90-7C48-A1B1-5BE6C471DC92}">
      <dsp:nvSpPr>
        <dsp:cNvPr id="0" name=""/>
        <dsp:cNvSpPr/>
      </dsp:nvSpPr>
      <dsp:spPr>
        <a:xfrm>
          <a:off x="0" y="4000218"/>
          <a:ext cx="638310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E4B588-CACC-4A48-845D-D0B509FC1B5F}">
      <dsp:nvSpPr>
        <dsp:cNvPr id="0" name=""/>
        <dsp:cNvSpPr/>
      </dsp:nvSpPr>
      <dsp:spPr>
        <a:xfrm>
          <a:off x="0" y="4000218"/>
          <a:ext cx="6383102" cy="799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500" b="1" i="1" kern="1200" baseline="0"/>
            <a:t>T. violaceum</a:t>
          </a:r>
          <a:r>
            <a:rPr lang="nl-NL" sz="3500" b="1" kern="1200" baseline="0"/>
            <a:t> (3,8%). </a:t>
          </a:r>
          <a:endParaRPr lang="en-US" sz="3500" kern="1200"/>
        </a:p>
      </dsp:txBody>
      <dsp:txXfrm>
        <a:off x="0" y="4000218"/>
        <a:ext cx="6383102" cy="799906"/>
      </dsp:txXfrm>
    </dsp:sp>
    <dsp:sp modelId="{67264B3D-DEDA-A74D-AAD0-A31BE2E91FBB}">
      <dsp:nvSpPr>
        <dsp:cNvPr id="0" name=""/>
        <dsp:cNvSpPr/>
      </dsp:nvSpPr>
      <dsp:spPr>
        <a:xfrm>
          <a:off x="0" y="4800125"/>
          <a:ext cx="638310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274E1-1EDE-1D43-BBFF-F0049C36E36E}">
      <dsp:nvSpPr>
        <dsp:cNvPr id="0" name=""/>
        <dsp:cNvSpPr/>
      </dsp:nvSpPr>
      <dsp:spPr>
        <a:xfrm>
          <a:off x="0" y="4800125"/>
          <a:ext cx="6383102" cy="799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500" b="1" kern="1200" baseline="0"/>
            <a:t>2/3 tilfælde er forudgået af en overfladisk svampeinfektion</a:t>
          </a:r>
          <a:endParaRPr lang="en-US" sz="3500" kern="1200"/>
        </a:p>
      </dsp:txBody>
      <dsp:txXfrm>
        <a:off x="0" y="4800125"/>
        <a:ext cx="6383102" cy="7999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83404-FD58-3C4A-BF85-DD41E67A9DB8}" type="datetimeFigureOut">
              <a:rPr lang="da-DK" smtClean="0"/>
              <a:t>29-10-2024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08AD0-F155-3C42-88F1-776CD39EBB0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3418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Kvart million svampe, kun 500 af dem er patogene, og et fåtal giver infektioner i huden.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08AD0-F155-3C42-88F1-776CD39EBB00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40582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A35EAA-ED80-4FF1-942C-82B1D483AF60}"/>
              </a:ext>
            </a:extLst>
          </p:cNvPr>
          <p:cNvSpPr/>
          <p:nvPr/>
        </p:nvSpPr>
        <p:spPr>
          <a:xfrm rot="21133683" flipH="1">
            <a:off x="977627" y="481134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415F49B-3CBC-46CF-AFB5-988852D0479E}"/>
              </a:ext>
            </a:extLst>
          </p:cNvPr>
          <p:cNvSpPr/>
          <p:nvPr/>
        </p:nvSpPr>
        <p:spPr>
          <a:xfrm rot="21133683" flipH="1">
            <a:off x="1010574" y="456230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0FF0C0-FC1A-4C5B-9FE5-09BA33FF7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6392" y="1398181"/>
            <a:ext cx="7134446" cy="2870791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89092-15F8-4341-8D94-9E799301C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0835" y="5135527"/>
            <a:ext cx="4397164" cy="105793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7328B-E858-4921-99C2-3B0BE172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81296-9B7B-4EF3-89B3-8B33E607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FE59-6CD1-4D0F-8A06-10CA2D38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50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139E3-FB89-4585-A22D-15851E8D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4B498-70D2-4956-A576-83345B38D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A84CB-FF9E-43D6-8805-B4ABB520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7EE14-0A60-428B-BC0E-A50951E0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A9A22-BBF2-4B23-B17F-B32AC87D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65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CC51B-E0BE-4D50-A04A-571F8BCAE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99550" y="692150"/>
            <a:ext cx="2254250" cy="53099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F5607-7A89-4981-87F4-98BC7CE0A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692150"/>
            <a:ext cx="8108950" cy="53099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0D5BE-275A-42D5-BCE1-357D53FC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25F9A-B406-4028-AC92-D12450519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70F0A-5147-4274-A0A1-BD219179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094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C77D-9BA0-4A3B-B823-2059DC3C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811DB-C16F-4CED-97C6-73ABD71F3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14D3C-7343-4DD7-B816-0D4D66BD6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409C8-4D7C-40EE-A12E-59CB555C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222D5-7193-4F59-83B4-3C19E8B1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75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BEFA1-A4AB-4CF4-B02E-57AAED57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971" y="1709738"/>
            <a:ext cx="9165772" cy="29632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B406C-F19A-4393-9AD1-A300A7E45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971" y="4875028"/>
            <a:ext cx="9165772" cy="1052623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7AE7-47F6-4023-8D44-8BA1DAB05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B32FC-A974-44FC-9804-F871EE51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ADE9-F40E-4E3B-AB8D-68CB1F485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9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D816-3E01-4EFD-AD9C-783D674D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3D69-34A7-451D-A902-5F6CD1334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722" y="2095500"/>
            <a:ext cx="4999077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E1E0E2-7D34-48E0-8795-546D2F00E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1056" y="2095500"/>
            <a:ext cx="5072743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05476-6B6D-4BA3-919B-5335D642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B6D41-07E2-4F6D-BB39-217957FE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0CA9C-BFED-484F-B765-EA8CE4B4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2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4AD2-5208-4201-90A7-F9618761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02129"/>
            <a:ext cx="10326688" cy="11256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3FF53-BE24-42E9-BA12-BC5863CBF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1827804"/>
            <a:ext cx="4968875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84776-6678-4D27-9BE9-5D83FC9E8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700" y="2642191"/>
            <a:ext cx="4968875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CA2E2-5B30-43B4-8FCD-23015451F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1054" y="1827804"/>
            <a:ext cx="5087034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7B7A1-E670-4E7E-AEBA-340893DE8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054" y="2642191"/>
            <a:ext cx="5087034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4D3AE-982A-4CC3-8456-4D4B0E35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FE3087-09F9-4436-8236-8693EA49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413CB-0E24-4F96-AF8C-EE269ACC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900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5CAD1C-D319-4A48-8DF9-50699231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D0181-83E0-4AB1-B372-24D6C075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0352C-6317-4DD0-84C4-AE7DDAC55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8F340C5-9EBB-43D9-91F5-F767DBD59B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492880">
            <a:off x="2401240" y="1130240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CC812-F2A9-46D4-9B78-6659C68E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671" y="1932214"/>
            <a:ext cx="6966858" cy="309154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A37F60-69E7-41AC-BC9A-9DBC3B577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492880">
            <a:off x="2455668" y="1103025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01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D441F-9FBB-4F90-987A-39793DE0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92B1E-8D5D-45CA-9A8B-53E3B7FE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89E71-49A9-4CE9-AD1D-780A876B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59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4053A-B2EE-4E20-9723-6BB0BBD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3272"/>
            <a:ext cx="3932237" cy="173272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065AB-0DF3-4C86-AB5F-EB65021FD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642" y="987425"/>
            <a:ext cx="593974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99FAE-8825-466D-9F1E-3B7BAED2C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8550"/>
            <a:ext cx="3932237" cy="35004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A6375-677F-4A58-B98D-18F3DEF8E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40F2C-7AE7-481B-856A-B3E26AE8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7C48C-9BD9-41CB-915E-A905B886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58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6DE4-025D-4D93-A5D0-FB458972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15915"/>
            <a:ext cx="3932237" cy="16700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93EE21-471F-4B7B-B7AF-192243A12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6B769-8E40-42E6-8F62-C4347B0C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5744"/>
            <a:ext cx="3932237" cy="35032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84DC6-1AA3-4779-8EDF-F4A87750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7F83E-FAF9-43E1-95CC-6F4EDD76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D8C7B-B211-4BAF-9C05-09CF993B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1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AAE2DA9-9BAF-4D46-BC97-20425C5321FD}"/>
              </a:ext>
            </a:extLst>
          </p:cNvPr>
          <p:cNvSpPr/>
          <p:nvPr/>
        </p:nvSpPr>
        <p:spPr>
          <a:xfrm>
            <a:off x="372926" y="367993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68807" y="-29564"/>
                  <a:pt x="11499601" y="84193"/>
                </a:cubicBezTo>
                <a:lnTo>
                  <a:pt x="11496115" y="333210"/>
                </a:lnTo>
                <a:cubicBezTo>
                  <a:pt x="11496285" y="48943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89E99-8A12-4C4F-92F9-95B01D81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558209"/>
            <a:ext cx="10333075" cy="1414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1B211-A6C3-4384-AA0B-7A8561A5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726" y="2089298"/>
            <a:ext cx="10333074" cy="3827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07E98-5ED3-41C2-BC39-EA8FB826A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834" y="6356350"/>
            <a:ext cx="2604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C1691109-F4F8-4597-962C-A4F4B7960636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93049-EC55-4ABD-8F77-F5A84AE38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56153" y="6356350"/>
            <a:ext cx="34441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1B6DF-CCDC-4ED0-A4B2-1512B668F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0263" y="6356350"/>
            <a:ext cx="523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D2C6CA-56BB-4A08-A1E2-342F83955EDB}"/>
              </a:ext>
            </a:extLst>
          </p:cNvPr>
          <p:cNvSpPr/>
          <p:nvPr/>
        </p:nvSpPr>
        <p:spPr>
          <a:xfrm>
            <a:off x="403284" y="389461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5500 h 6255974"/>
              <a:gd name="connsiteX1" fmla="*/ 11263634 w 11499601"/>
              <a:gd name="connsiteY1" fmla="*/ 16394 h 6255974"/>
              <a:gd name="connsiteX2" fmla="*/ 11499601 w 11499601"/>
              <a:gd name="connsiteY2" fmla="*/ 64794 h 6255974"/>
              <a:gd name="connsiteX3" fmla="*/ 11496115 w 11499601"/>
              <a:gd name="connsiteY3" fmla="*/ 338710 h 6255974"/>
              <a:gd name="connsiteX4" fmla="*/ 11496626 w 11499601"/>
              <a:gd name="connsiteY4" fmla="*/ 807372 h 6255974"/>
              <a:gd name="connsiteX5" fmla="*/ 11482477 w 11499601"/>
              <a:gd name="connsiteY5" fmla="*/ 1840079 h 6255974"/>
              <a:gd name="connsiteX6" fmla="*/ 11478714 w 11499601"/>
              <a:gd name="connsiteY6" fmla="*/ 3525714 h 6255974"/>
              <a:gd name="connsiteX7" fmla="*/ 11419375 w 11499601"/>
              <a:gd name="connsiteY7" fmla="*/ 5987933 h 6255974"/>
              <a:gd name="connsiteX8" fmla="*/ 5959453 w 11499601"/>
              <a:gd name="connsiteY8" fmla="*/ 5978886 h 6255974"/>
              <a:gd name="connsiteX9" fmla="*/ 4858766 w 11499601"/>
              <a:gd name="connsiteY9" fmla="*/ 6005062 h 6255974"/>
              <a:gd name="connsiteX10" fmla="*/ 3239306 w 11499601"/>
              <a:gd name="connsiteY10" fmla="*/ 5978241 h 6255974"/>
              <a:gd name="connsiteX11" fmla="*/ 3217554 w 11499601"/>
              <a:gd name="connsiteY11" fmla="*/ 6011412 h 6255974"/>
              <a:gd name="connsiteX12" fmla="*/ 3219866 w 11499601"/>
              <a:gd name="connsiteY12" fmla="*/ 6255974 h 6255974"/>
              <a:gd name="connsiteX13" fmla="*/ 2870715 w 11499601"/>
              <a:gd name="connsiteY13" fmla="*/ 6061661 h 6255974"/>
              <a:gd name="connsiteX14" fmla="*/ 2785655 w 11499601"/>
              <a:gd name="connsiteY14" fmla="*/ 5978241 h 6255974"/>
              <a:gd name="connsiteX15" fmla="*/ 2301504 w 11499601"/>
              <a:gd name="connsiteY15" fmla="*/ 5973147 h 6255974"/>
              <a:gd name="connsiteX16" fmla="*/ 666073 w 11499601"/>
              <a:gd name="connsiteY16" fmla="*/ 5964071 h 6255974"/>
              <a:gd name="connsiteX17" fmla="*/ 94741 w 11499601"/>
              <a:gd name="connsiteY17" fmla="*/ 5962915 h 6255974"/>
              <a:gd name="connsiteX18" fmla="*/ 37859 w 11499601"/>
              <a:gd name="connsiteY18" fmla="*/ 5881560 h 6255974"/>
              <a:gd name="connsiteX19" fmla="*/ 28975 w 11499601"/>
              <a:gd name="connsiteY19" fmla="*/ 2612388 h 6255974"/>
              <a:gd name="connsiteX20" fmla="*/ 33539 w 11499601"/>
              <a:gd name="connsiteY20" fmla="*/ 65360 h 6255974"/>
              <a:gd name="connsiteX21" fmla="*/ 39830 w 11499601"/>
              <a:gd name="connsiteY21" fmla="*/ 47528 h 6255974"/>
              <a:gd name="connsiteX22" fmla="*/ 88659 w 11499601"/>
              <a:gd name="connsiteY22" fmla="*/ 42782 h 6255974"/>
              <a:gd name="connsiteX23" fmla="*/ 301554 w 11499601"/>
              <a:gd name="connsiteY23" fmla="*/ 42782 h 6255974"/>
              <a:gd name="connsiteX24" fmla="*/ 416464 w 11499601"/>
              <a:gd name="connsiteY24" fmla="*/ 36225 h 6255974"/>
              <a:gd name="connsiteX25" fmla="*/ 907723 w 11499601"/>
              <a:gd name="connsiteY25" fmla="*/ 29769 h 6255974"/>
              <a:gd name="connsiteX26" fmla="*/ 3989089 w 11499601"/>
              <a:gd name="connsiteY26" fmla="*/ 35153 h 6255974"/>
              <a:gd name="connsiteX27" fmla="*/ 9680053 w 11499601"/>
              <a:gd name="connsiteY27" fmla="*/ 5500 h 62559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5929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1172 w 11499601"/>
              <a:gd name="connsiteY3" fmla="*/ 31329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83635" y="5293"/>
                  <a:pt x="11499601" y="39374"/>
                </a:cubicBezTo>
                <a:lnTo>
                  <a:pt x="11491172" y="313290"/>
                </a:lnTo>
                <a:cubicBezTo>
                  <a:pt x="11491342" y="46951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1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13" r:id="rId6"/>
    <p:sldLayoutId id="2147483808" r:id="rId7"/>
    <p:sldLayoutId id="2147483809" r:id="rId8"/>
    <p:sldLayoutId id="2147483810" r:id="rId9"/>
    <p:sldLayoutId id="2147483812" r:id="rId10"/>
    <p:sldLayoutId id="214748381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SzPct val="73000"/>
        <a:buFontTx/>
        <a:buNone/>
        <a:defRPr sz="3200" b="1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18288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800" b="1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4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500"/>
        </a:spcBef>
        <a:buSzPct val="73000"/>
        <a:buFont typeface="Arial" panose="020B0604020202020204" pitchFamily="34" charset="0"/>
        <a:buChar char="•"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5">
            <a:extLst>
              <a:ext uri="{FF2B5EF4-FFF2-40B4-BE49-F238E27FC236}">
                <a16:creationId xmlns:a16="http://schemas.microsoft.com/office/drawing/2014/main" id="{2EE70287-9BFB-4026-B3EA-77CEE0CA7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17">
            <a:extLst>
              <a:ext uri="{FF2B5EF4-FFF2-40B4-BE49-F238E27FC236}">
                <a16:creationId xmlns:a16="http://schemas.microsoft.com/office/drawing/2014/main" id="{C92F3533-3015-4636-9252-BFE9FD1982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080246" flipH="1">
            <a:off x="1841199" y="171736"/>
            <a:ext cx="7166574" cy="5513680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59010"/>
              <a:gd name="connsiteY0" fmla="*/ 725435 h 725435"/>
              <a:gd name="connsiteX1" fmla="*/ 408106 w 959010"/>
              <a:gd name="connsiteY1" fmla="*/ 662779 h 725435"/>
              <a:gd name="connsiteX2" fmla="*/ 805685 w 959010"/>
              <a:gd name="connsiteY2" fmla="*/ 523410 h 725435"/>
              <a:gd name="connsiteX3" fmla="*/ 954560 w 959010"/>
              <a:gd name="connsiteY3" fmla="*/ 257282 h 725435"/>
              <a:gd name="connsiteX4" fmla="*/ 674525 w 959010"/>
              <a:gd name="connsiteY4" fmla="*/ 5631 h 725435"/>
              <a:gd name="connsiteX5" fmla="*/ 15300 w 959010"/>
              <a:gd name="connsiteY5" fmla="*/ 246614 h 725435"/>
              <a:gd name="connsiteX6" fmla="*/ 217325 w 959010"/>
              <a:gd name="connsiteY6" fmla="*/ 650664 h 725435"/>
              <a:gd name="connsiteX7" fmla="*/ 284667 w 959010"/>
              <a:gd name="connsiteY7" fmla="*/ 725435 h 725435"/>
              <a:gd name="connsiteX0" fmla="*/ 284667 w 967667"/>
              <a:gd name="connsiteY0" fmla="*/ 725435 h 725435"/>
              <a:gd name="connsiteX1" fmla="*/ 408106 w 967667"/>
              <a:gd name="connsiteY1" fmla="*/ 662779 h 725435"/>
              <a:gd name="connsiteX2" fmla="*/ 868683 w 967667"/>
              <a:gd name="connsiteY2" fmla="*/ 556279 h 725435"/>
              <a:gd name="connsiteX3" fmla="*/ 954560 w 967667"/>
              <a:gd name="connsiteY3" fmla="*/ 257282 h 725435"/>
              <a:gd name="connsiteX4" fmla="*/ 674525 w 967667"/>
              <a:gd name="connsiteY4" fmla="*/ 5631 h 725435"/>
              <a:gd name="connsiteX5" fmla="*/ 15300 w 967667"/>
              <a:gd name="connsiteY5" fmla="*/ 246614 h 725435"/>
              <a:gd name="connsiteX6" fmla="*/ 217325 w 967667"/>
              <a:gd name="connsiteY6" fmla="*/ 650664 h 725435"/>
              <a:gd name="connsiteX7" fmla="*/ 284667 w 967667"/>
              <a:gd name="connsiteY7" fmla="*/ 725435 h 725435"/>
              <a:gd name="connsiteX0" fmla="*/ 284667 w 966979"/>
              <a:gd name="connsiteY0" fmla="*/ 685615 h 685615"/>
              <a:gd name="connsiteX1" fmla="*/ 408106 w 966979"/>
              <a:gd name="connsiteY1" fmla="*/ 622959 h 685615"/>
              <a:gd name="connsiteX2" fmla="*/ 868683 w 966979"/>
              <a:gd name="connsiteY2" fmla="*/ 516459 h 685615"/>
              <a:gd name="connsiteX3" fmla="*/ 954560 w 966979"/>
              <a:gd name="connsiteY3" fmla="*/ 217462 h 685615"/>
              <a:gd name="connsiteX4" fmla="*/ 684112 w 966979"/>
              <a:gd name="connsiteY4" fmla="*/ 9636 h 685615"/>
              <a:gd name="connsiteX5" fmla="*/ 15300 w 966979"/>
              <a:gd name="connsiteY5" fmla="*/ 206794 h 685615"/>
              <a:gd name="connsiteX6" fmla="*/ 217325 w 966979"/>
              <a:gd name="connsiteY6" fmla="*/ 610844 h 685615"/>
              <a:gd name="connsiteX7" fmla="*/ 284667 w 966979"/>
              <a:gd name="connsiteY7" fmla="*/ 685615 h 685615"/>
              <a:gd name="connsiteX0" fmla="*/ 283787 w 966099"/>
              <a:gd name="connsiteY0" fmla="*/ 685615 h 685615"/>
              <a:gd name="connsiteX1" fmla="*/ 407226 w 966099"/>
              <a:gd name="connsiteY1" fmla="*/ 622959 h 685615"/>
              <a:gd name="connsiteX2" fmla="*/ 867803 w 966099"/>
              <a:gd name="connsiteY2" fmla="*/ 516459 h 685615"/>
              <a:gd name="connsiteX3" fmla="*/ 953680 w 966099"/>
              <a:gd name="connsiteY3" fmla="*/ 217462 h 685615"/>
              <a:gd name="connsiteX4" fmla="*/ 683232 w 966099"/>
              <a:gd name="connsiteY4" fmla="*/ 9636 h 685615"/>
              <a:gd name="connsiteX5" fmla="*/ 14420 w 966099"/>
              <a:gd name="connsiteY5" fmla="*/ 206794 h 685615"/>
              <a:gd name="connsiteX6" fmla="*/ 221923 w 966099"/>
              <a:gd name="connsiteY6" fmla="*/ 610844 h 685615"/>
              <a:gd name="connsiteX7" fmla="*/ 283787 w 966099"/>
              <a:gd name="connsiteY7" fmla="*/ 685615 h 685615"/>
              <a:gd name="connsiteX0" fmla="*/ 282418 w 966099"/>
              <a:gd name="connsiteY0" fmla="*/ 671920 h 671920"/>
              <a:gd name="connsiteX1" fmla="*/ 407226 w 966099"/>
              <a:gd name="connsiteY1" fmla="*/ 622959 h 671920"/>
              <a:gd name="connsiteX2" fmla="*/ 867803 w 966099"/>
              <a:gd name="connsiteY2" fmla="*/ 516459 h 671920"/>
              <a:gd name="connsiteX3" fmla="*/ 953680 w 966099"/>
              <a:gd name="connsiteY3" fmla="*/ 217462 h 671920"/>
              <a:gd name="connsiteX4" fmla="*/ 683232 w 966099"/>
              <a:gd name="connsiteY4" fmla="*/ 9636 h 671920"/>
              <a:gd name="connsiteX5" fmla="*/ 14420 w 966099"/>
              <a:gd name="connsiteY5" fmla="*/ 206794 h 671920"/>
              <a:gd name="connsiteX6" fmla="*/ 221923 w 966099"/>
              <a:gd name="connsiteY6" fmla="*/ 610844 h 671920"/>
              <a:gd name="connsiteX7" fmla="*/ 282418 w 966099"/>
              <a:gd name="connsiteY7" fmla="*/ 671920 h 671920"/>
              <a:gd name="connsiteX0" fmla="*/ 282418 w 966099"/>
              <a:gd name="connsiteY0" fmla="*/ 671920 h 672429"/>
              <a:gd name="connsiteX1" fmla="*/ 338878 w 966099"/>
              <a:gd name="connsiteY1" fmla="*/ 639121 h 672429"/>
              <a:gd name="connsiteX2" fmla="*/ 407226 w 966099"/>
              <a:gd name="connsiteY2" fmla="*/ 622959 h 672429"/>
              <a:gd name="connsiteX3" fmla="*/ 867803 w 966099"/>
              <a:gd name="connsiteY3" fmla="*/ 516459 h 672429"/>
              <a:gd name="connsiteX4" fmla="*/ 953680 w 966099"/>
              <a:gd name="connsiteY4" fmla="*/ 217462 h 672429"/>
              <a:gd name="connsiteX5" fmla="*/ 683232 w 966099"/>
              <a:gd name="connsiteY5" fmla="*/ 9636 h 672429"/>
              <a:gd name="connsiteX6" fmla="*/ 14420 w 966099"/>
              <a:gd name="connsiteY6" fmla="*/ 206794 h 672429"/>
              <a:gd name="connsiteX7" fmla="*/ 221923 w 966099"/>
              <a:gd name="connsiteY7" fmla="*/ 610844 h 672429"/>
              <a:gd name="connsiteX8" fmla="*/ 282418 w 966099"/>
              <a:gd name="connsiteY8" fmla="*/ 671920 h 672429"/>
              <a:gd name="connsiteX0" fmla="*/ 282418 w 966099"/>
              <a:gd name="connsiteY0" fmla="*/ 671920 h 672356"/>
              <a:gd name="connsiteX1" fmla="*/ 337508 w 966099"/>
              <a:gd name="connsiteY1" fmla="*/ 633643 h 672356"/>
              <a:gd name="connsiteX2" fmla="*/ 407226 w 966099"/>
              <a:gd name="connsiteY2" fmla="*/ 622959 h 672356"/>
              <a:gd name="connsiteX3" fmla="*/ 867803 w 966099"/>
              <a:gd name="connsiteY3" fmla="*/ 516459 h 672356"/>
              <a:gd name="connsiteX4" fmla="*/ 953680 w 966099"/>
              <a:gd name="connsiteY4" fmla="*/ 217462 h 672356"/>
              <a:gd name="connsiteX5" fmla="*/ 683232 w 966099"/>
              <a:gd name="connsiteY5" fmla="*/ 9636 h 672356"/>
              <a:gd name="connsiteX6" fmla="*/ 14420 w 966099"/>
              <a:gd name="connsiteY6" fmla="*/ 206794 h 672356"/>
              <a:gd name="connsiteX7" fmla="*/ 221923 w 966099"/>
              <a:gd name="connsiteY7" fmla="*/ 610844 h 672356"/>
              <a:gd name="connsiteX8" fmla="*/ 282418 w 966099"/>
              <a:gd name="connsiteY8" fmla="*/ 671920 h 672356"/>
              <a:gd name="connsiteX0" fmla="*/ 282418 w 966099"/>
              <a:gd name="connsiteY0" fmla="*/ 671920 h 671920"/>
              <a:gd name="connsiteX1" fmla="*/ 337508 w 966099"/>
              <a:gd name="connsiteY1" fmla="*/ 633643 h 671920"/>
              <a:gd name="connsiteX2" fmla="*/ 407226 w 966099"/>
              <a:gd name="connsiteY2" fmla="*/ 622959 h 671920"/>
              <a:gd name="connsiteX3" fmla="*/ 867803 w 966099"/>
              <a:gd name="connsiteY3" fmla="*/ 516459 h 671920"/>
              <a:gd name="connsiteX4" fmla="*/ 953680 w 966099"/>
              <a:gd name="connsiteY4" fmla="*/ 217462 h 671920"/>
              <a:gd name="connsiteX5" fmla="*/ 683232 w 966099"/>
              <a:gd name="connsiteY5" fmla="*/ 9636 h 671920"/>
              <a:gd name="connsiteX6" fmla="*/ 14420 w 966099"/>
              <a:gd name="connsiteY6" fmla="*/ 206794 h 671920"/>
              <a:gd name="connsiteX7" fmla="*/ 221923 w 966099"/>
              <a:gd name="connsiteY7" fmla="*/ 610844 h 671920"/>
              <a:gd name="connsiteX8" fmla="*/ 282418 w 96609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343"/>
              <a:gd name="connsiteY0" fmla="*/ 671920 h 671920"/>
              <a:gd name="connsiteX1" fmla="*/ 337508 w 965343"/>
              <a:gd name="connsiteY1" fmla="*/ 633643 h 671920"/>
              <a:gd name="connsiteX2" fmla="*/ 437355 w 965343"/>
              <a:gd name="connsiteY2" fmla="*/ 631177 h 671920"/>
              <a:gd name="connsiteX3" fmla="*/ 867803 w 965343"/>
              <a:gd name="connsiteY3" fmla="*/ 516459 h 671920"/>
              <a:gd name="connsiteX4" fmla="*/ 953680 w 965343"/>
              <a:gd name="connsiteY4" fmla="*/ 217462 h 671920"/>
              <a:gd name="connsiteX5" fmla="*/ 683232 w 965343"/>
              <a:gd name="connsiteY5" fmla="*/ 9636 h 671920"/>
              <a:gd name="connsiteX6" fmla="*/ 14420 w 965343"/>
              <a:gd name="connsiteY6" fmla="*/ 206794 h 671920"/>
              <a:gd name="connsiteX7" fmla="*/ 221923 w 965343"/>
              <a:gd name="connsiteY7" fmla="*/ 610844 h 671920"/>
              <a:gd name="connsiteX8" fmla="*/ 282418 w 965343"/>
              <a:gd name="connsiteY8" fmla="*/ 671920 h 671920"/>
              <a:gd name="connsiteX0" fmla="*/ 282418 w 964893"/>
              <a:gd name="connsiteY0" fmla="*/ 664870 h 664870"/>
              <a:gd name="connsiteX1" fmla="*/ 337508 w 964893"/>
              <a:gd name="connsiteY1" fmla="*/ 626593 h 664870"/>
              <a:gd name="connsiteX2" fmla="*/ 437355 w 964893"/>
              <a:gd name="connsiteY2" fmla="*/ 624127 h 664870"/>
              <a:gd name="connsiteX3" fmla="*/ 867803 w 964893"/>
              <a:gd name="connsiteY3" fmla="*/ 509409 h 664870"/>
              <a:gd name="connsiteX4" fmla="*/ 953680 w 964893"/>
              <a:gd name="connsiteY4" fmla="*/ 210412 h 664870"/>
              <a:gd name="connsiteX5" fmla="*/ 689605 w 964893"/>
              <a:gd name="connsiteY5" fmla="*/ 10843 h 664870"/>
              <a:gd name="connsiteX6" fmla="*/ 14420 w 964893"/>
              <a:gd name="connsiteY6" fmla="*/ 199744 h 664870"/>
              <a:gd name="connsiteX7" fmla="*/ 221923 w 964893"/>
              <a:gd name="connsiteY7" fmla="*/ 603794 h 664870"/>
              <a:gd name="connsiteX8" fmla="*/ 282418 w 964893"/>
              <a:gd name="connsiteY8" fmla="*/ 664870 h 664870"/>
              <a:gd name="connsiteX0" fmla="*/ 288372 w 970847"/>
              <a:gd name="connsiteY0" fmla="*/ 654213 h 654213"/>
              <a:gd name="connsiteX1" fmla="*/ 343462 w 970847"/>
              <a:gd name="connsiteY1" fmla="*/ 615936 h 654213"/>
              <a:gd name="connsiteX2" fmla="*/ 443309 w 970847"/>
              <a:gd name="connsiteY2" fmla="*/ 613470 h 654213"/>
              <a:gd name="connsiteX3" fmla="*/ 873757 w 970847"/>
              <a:gd name="connsiteY3" fmla="*/ 498752 h 654213"/>
              <a:gd name="connsiteX4" fmla="*/ 959634 w 970847"/>
              <a:gd name="connsiteY4" fmla="*/ 199755 h 654213"/>
              <a:gd name="connsiteX5" fmla="*/ 695559 w 970847"/>
              <a:gd name="connsiteY5" fmla="*/ 186 h 654213"/>
              <a:gd name="connsiteX6" fmla="*/ 13395 w 970847"/>
              <a:gd name="connsiteY6" fmla="*/ 233317 h 654213"/>
              <a:gd name="connsiteX7" fmla="*/ 227877 w 970847"/>
              <a:gd name="connsiteY7" fmla="*/ 593137 h 654213"/>
              <a:gd name="connsiteX8" fmla="*/ 288372 w 970847"/>
              <a:gd name="connsiteY8" fmla="*/ 654213 h 654213"/>
              <a:gd name="connsiteX0" fmla="*/ 291425 w 973900"/>
              <a:gd name="connsiteY0" fmla="*/ 654213 h 654213"/>
              <a:gd name="connsiteX1" fmla="*/ 346515 w 973900"/>
              <a:gd name="connsiteY1" fmla="*/ 615936 h 654213"/>
              <a:gd name="connsiteX2" fmla="*/ 446362 w 973900"/>
              <a:gd name="connsiteY2" fmla="*/ 613470 h 654213"/>
              <a:gd name="connsiteX3" fmla="*/ 876810 w 973900"/>
              <a:gd name="connsiteY3" fmla="*/ 498752 h 654213"/>
              <a:gd name="connsiteX4" fmla="*/ 962687 w 973900"/>
              <a:gd name="connsiteY4" fmla="*/ 199755 h 654213"/>
              <a:gd name="connsiteX5" fmla="*/ 698612 w 973900"/>
              <a:gd name="connsiteY5" fmla="*/ 186 h 654213"/>
              <a:gd name="connsiteX6" fmla="*/ 16448 w 973900"/>
              <a:gd name="connsiteY6" fmla="*/ 233317 h 654213"/>
              <a:gd name="connsiteX7" fmla="*/ 230930 w 973900"/>
              <a:gd name="connsiteY7" fmla="*/ 593137 h 654213"/>
              <a:gd name="connsiteX8" fmla="*/ 291425 w 973900"/>
              <a:gd name="connsiteY8" fmla="*/ 654213 h 654213"/>
              <a:gd name="connsiteX0" fmla="*/ 291425 w 973900"/>
              <a:gd name="connsiteY0" fmla="*/ 655114 h 655114"/>
              <a:gd name="connsiteX1" fmla="*/ 346515 w 973900"/>
              <a:gd name="connsiteY1" fmla="*/ 616837 h 655114"/>
              <a:gd name="connsiteX2" fmla="*/ 446362 w 973900"/>
              <a:gd name="connsiteY2" fmla="*/ 614371 h 655114"/>
              <a:gd name="connsiteX3" fmla="*/ 876810 w 973900"/>
              <a:gd name="connsiteY3" fmla="*/ 499653 h 655114"/>
              <a:gd name="connsiteX4" fmla="*/ 962687 w 973900"/>
              <a:gd name="connsiteY4" fmla="*/ 200656 h 655114"/>
              <a:gd name="connsiteX5" fmla="*/ 698612 w 973900"/>
              <a:gd name="connsiteY5" fmla="*/ 1087 h 655114"/>
              <a:gd name="connsiteX6" fmla="*/ 16448 w 973900"/>
              <a:gd name="connsiteY6" fmla="*/ 234218 h 655114"/>
              <a:gd name="connsiteX7" fmla="*/ 230930 w 973900"/>
              <a:gd name="connsiteY7" fmla="*/ 594038 h 655114"/>
              <a:gd name="connsiteX8" fmla="*/ 291425 w 973900"/>
              <a:gd name="connsiteY8" fmla="*/ 655114 h 655114"/>
              <a:gd name="connsiteX0" fmla="*/ 291425 w 975164"/>
              <a:gd name="connsiteY0" fmla="*/ 647870 h 647870"/>
              <a:gd name="connsiteX1" fmla="*/ 346515 w 975164"/>
              <a:gd name="connsiteY1" fmla="*/ 609593 h 647870"/>
              <a:gd name="connsiteX2" fmla="*/ 446362 w 975164"/>
              <a:gd name="connsiteY2" fmla="*/ 607127 h 647870"/>
              <a:gd name="connsiteX3" fmla="*/ 876810 w 975164"/>
              <a:gd name="connsiteY3" fmla="*/ 492409 h 647870"/>
              <a:gd name="connsiteX4" fmla="*/ 962687 w 975164"/>
              <a:gd name="connsiteY4" fmla="*/ 193412 h 647870"/>
              <a:gd name="connsiteX5" fmla="*/ 680730 w 975164"/>
              <a:gd name="connsiteY5" fmla="*/ 1283 h 647870"/>
              <a:gd name="connsiteX6" fmla="*/ 16448 w 975164"/>
              <a:gd name="connsiteY6" fmla="*/ 226974 h 647870"/>
              <a:gd name="connsiteX7" fmla="*/ 230930 w 975164"/>
              <a:gd name="connsiteY7" fmla="*/ 586794 h 647870"/>
              <a:gd name="connsiteX8" fmla="*/ 291425 w 975164"/>
              <a:gd name="connsiteY8" fmla="*/ 647870 h 647870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767 h 651767"/>
              <a:gd name="connsiteX1" fmla="*/ 346515 w 975164"/>
              <a:gd name="connsiteY1" fmla="*/ 613490 h 651767"/>
              <a:gd name="connsiteX2" fmla="*/ 446362 w 975164"/>
              <a:gd name="connsiteY2" fmla="*/ 611024 h 651767"/>
              <a:gd name="connsiteX3" fmla="*/ 876810 w 975164"/>
              <a:gd name="connsiteY3" fmla="*/ 496306 h 651767"/>
              <a:gd name="connsiteX4" fmla="*/ 962687 w 975164"/>
              <a:gd name="connsiteY4" fmla="*/ 197309 h 651767"/>
              <a:gd name="connsiteX5" fmla="*/ 680730 w 975164"/>
              <a:gd name="connsiteY5" fmla="*/ 5180 h 651767"/>
              <a:gd name="connsiteX6" fmla="*/ 201924 w 975164"/>
              <a:gd name="connsiteY6" fmla="*/ 69993 h 651767"/>
              <a:gd name="connsiteX7" fmla="*/ 16448 w 975164"/>
              <a:gd name="connsiteY7" fmla="*/ 230871 h 651767"/>
              <a:gd name="connsiteX8" fmla="*/ 230930 w 975164"/>
              <a:gd name="connsiteY8" fmla="*/ 590691 h 651767"/>
              <a:gd name="connsiteX9" fmla="*/ 291425 w 975164"/>
              <a:gd name="connsiteY9" fmla="*/ 651767 h 651767"/>
              <a:gd name="connsiteX0" fmla="*/ 291319 w 975058"/>
              <a:gd name="connsiteY0" fmla="*/ 651767 h 651767"/>
              <a:gd name="connsiteX1" fmla="*/ 346409 w 975058"/>
              <a:gd name="connsiteY1" fmla="*/ 613490 h 651767"/>
              <a:gd name="connsiteX2" fmla="*/ 446256 w 975058"/>
              <a:gd name="connsiteY2" fmla="*/ 611024 h 651767"/>
              <a:gd name="connsiteX3" fmla="*/ 876704 w 975058"/>
              <a:gd name="connsiteY3" fmla="*/ 496306 h 651767"/>
              <a:gd name="connsiteX4" fmla="*/ 962581 w 975058"/>
              <a:gd name="connsiteY4" fmla="*/ 197309 h 651767"/>
              <a:gd name="connsiteX5" fmla="*/ 680624 w 975058"/>
              <a:gd name="connsiteY5" fmla="*/ 5180 h 651767"/>
              <a:gd name="connsiteX6" fmla="*/ 201818 w 975058"/>
              <a:gd name="connsiteY6" fmla="*/ 69993 h 651767"/>
              <a:gd name="connsiteX7" fmla="*/ 16468 w 975058"/>
              <a:gd name="connsiteY7" fmla="*/ 247811 h 651767"/>
              <a:gd name="connsiteX8" fmla="*/ 230824 w 975058"/>
              <a:gd name="connsiteY8" fmla="*/ 590691 h 651767"/>
              <a:gd name="connsiteX9" fmla="*/ 291319 w 975058"/>
              <a:gd name="connsiteY9" fmla="*/ 651767 h 651767"/>
              <a:gd name="connsiteX0" fmla="*/ 294026 w 977765"/>
              <a:gd name="connsiteY0" fmla="*/ 651767 h 651767"/>
              <a:gd name="connsiteX1" fmla="*/ 349116 w 977765"/>
              <a:gd name="connsiteY1" fmla="*/ 613490 h 651767"/>
              <a:gd name="connsiteX2" fmla="*/ 448963 w 977765"/>
              <a:gd name="connsiteY2" fmla="*/ 611024 h 651767"/>
              <a:gd name="connsiteX3" fmla="*/ 879411 w 977765"/>
              <a:gd name="connsiteY3" fmla="*/ 496306 h 651767"/>
              <a:gd name="connsiteX4" fmla="*/ 965288 w 977765"/>
              <a:gd name="connsiteY4" fmla="*/ 197309 h 651767"/>
              <a:gd name="connsiteX5" fmla="*/ 683331 w 977765"/>
              <a:gd name="connsiteY5" fmla="*/ 5180 h 651767"/>
              <a:gd name="connsiteX6" fmla="*/ 204525 w 977765"/>
              <a:gd name="connsiteY6" fmla="*/ 69993 h 651767"/>
              <a:gd name="connsiteX7" fmla="*/ 19175 w 977765"/>
              <a:gd name="connsiteY7" fmla="*/ 247811 h 651767"/>
              <a:gd name="connsiteX8" fmla="*/ 233531 w 977765"/>
              <a:gd name="connsiteY8" fmla="*/ 590691 h 651767"/>
              <a:gd name="connsiteX9" fmla="*/ 294026 w 977765"/>
              <a:gd name="connsiteY9" fmla="*/ 651767 h 651767"/>
              <a:gd name="connsiteX0" fmla="*/ 292584 w 976323"/>
              <a:gd name="connsiteY0" fmla="*/ 651767 h 651767"/>
              <a:gd name="connsiteX1" fmla="*/ 347674 w 976323"/>
              <a:gd name="connsiteY1" fmla="*/ 613490 h 651767"/>
              <a:gd name="connsiteX2" fmla="*/ 447521 w 976323"/>
              <a:gd name="connsiteY2" fmla="*/ 611024 h 651767"/>
              <a:gd name="connsiteX3" fmla="*/ 877969 w 976323"/>
              <a:gd name="connsiteY3" fmla="*/ 496306 h 651767"/>
              <a:gd name="connsiteX4" fmla="*/ 963846 w 976323"/>
              <a:gd name="connsiteY4" fmla="*/ 197309 h 651767"/>
              <a:gd name="connsiteX5" fmla="*/ 681889 w 976323"/>
              <a:gd name="connsiteY5" fmla="*/ 5180 h 651767"/>
              <a:gd name="connsiteX6" fmla="*/ 203083 w 976323"/>
              <a:gd name="connsiteY6" fmla="*/ 69993 h 651767"/>
              <a:gd name="connsiteX7" fmla="*/ 19443 w 976323"/>
              <a:gd name="connsiteY7" fmla="*/ 254442 h 651767"/>
              <a:gd name="connsiteX8" fmla="*/ 232089 w 976323"/>
              <a:gd name="connsiteY8" fmla="*/ 590691 h 651767"/>
              <a:gd name="connsiteX9" fmla="*/ 292584 w 976323"/>
              <a:gd name="connsiteY9" fmla="*/ 651767 h 651767"/>
              <a:gd name="connsiteX0" fmla="*/ 292584 w 974891"/>
              <a:gd name="connsiteY0" fmla="*/ 651767 h 651767"/>
              <a:gd name="connsiteX1" fmla="*/ 347674 w 974891"/>
              <a:gd name="connsiteY1" fmla="*/ 613490 h 651767"/>
              <a:gd name="connsiteX2" fmla="*/ 447521 w 974891"/>
              <a:gd name="connsiteY2" fmla="*/ 611024 h 651767"/>
              <a:gd name="connsiteX3" fmla="*/ 871513 w 974891"/>
              <a:gd name="connsiteY3" fmla="*/ 476756 h 651767"/>
              <a:gd name="connsiteX4" fmla="*/ 963846 w 974891"/>
              <a:gd name="connsiteY4" fmla="*/ 197309 h 651767"/>
              <a:gd name="connsiteX5" fmla="*/ 681889 w 974891"/>
              <a:gd name="connsiteY5" fmla="*/ 5180 h 651767"/>
              <a:gd name="connsiteX6" fmla="*/ 203083 w 974891"/>
              <a:gd name="connsiteY6" fmla="*/ 69993 h 651767"/>
              <a:gd name="connsiteX7" fmla="*/ 19443 w 974891"/>
              <a:gd name="connsiteY7" fmla="*/ 254442 h 651767"/>
              <a:gd name="connsiteX8" fmla="*/ 232089 w 974891"/>
              <a:gd name="connsiteY8" fmla="*/ 590691 h 651767"/>
              <a:gd name="connsiteX9" fmla="*/ 292584 w 9748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47259"/>
              <a:gd name="connsiteY0" fmla="*/ 652072 h 652072"/>
              <a:gd name="connsiteX1" fmla="*/ 347674 w 947259"/>
              <a:gd name="connsiteY1" fmla="*/ 613795 h 652072"/>
              <a:gd name="connsiteX2" fmla="*/ 492610 w 947259"/>
              <a:gd name="connsiteY2" fmla="*/ 599700 h 652072"/>
              <a:gd name="connsiteX3" fmla="*/ 871513 w 947259"/>
              <a:gd name="connsiteY3" fmla="*/ 477061 h 652072"/>
              <a:gd name="connsiteX4" fmla="*/ 932661 w 947259"/>
              <a:gd name="connsiteY4" fmla="*/ 202828 h 652072"/>
              <a:gd name="connsiteX5" fmla="*/ 681889 w 947259"/>
              <a:gd name="connsiteY5" fmla="*/ 5485 h 652072"/>
              <a:gd name="connsiteX6" fmla="*/ 203083 w 947259"/>
              <a:gd name="connsiteY6" fmla="*/ 70298 h 652072"/>
              <a:gd name="connsiteX7" fmla="*/ 19443 w 947259"/>
              <a:gd name="connsiteY7" fmla="*/ 254747 h 652072"/>
              <a:gd name="connsiteX8" fmla="*/ 232089 w 947259"/>
              <a:gd name="connsiteY8" fmla="*/ 590996 h 652072"/>
              <a:gd name="connsiteX9" fmla="*/ 292584 w 947259"/>
              <a:gd name="connsiteY9" fmla="*/ 652072 h 652072"/>
              <a:gd name="connsiteX0" fmla="*/ 292584 w 935943"/>
              <a:gd name="connsiteY0" fmla="*/ 652294 h 652294"/>
              <a:gd name="connsiteX1" fmla="*/ 347674 w 935943"/>
              <a:gd name="connsiteY1" fmla="*/ 614017 h 652294"/>
              <a:gd name="connsiteX2" fmla="*/ 492610 w 935943"/>
              <a:gd name="connsiteY2" fmla="*/ 599922 h 652294"/>
              <a:gd name="connsiteX3" fmla="*/ 871513 w 935943"/>
              <a:gd name="connsiteY3" fmla="*/ 477283 h 652294"/>
              <a:gd name="connsiteX4" fmla="*/ 918074 w 935943"/>
              <a:gd name="connsiteY4" fmla="*/ 206812 h 652294"/>
              <a:gd name="connsiteX5" fmla="*/ 681889 w 935943"/>
              <a:gd name="connsiteY5" fmla="*/ 5707 h 652294"/>
              <a:gd name="connsiteX6" fmla="*/ 203083 w 935943"/>
              <a:gd name="connsiteY6" fmla="*/ 70520 h 652294"/>
              <a:gd name="connsiteX7" fmla="*/ 19443 w 935943"/>
              <a:gd name="connsiteY7" fmla="*/ 254969 h 652294"/>
              <a:gd name="connsiteX8" fmla="*/ 232089 w 935943"/>
              <a:gd name="connsiteY8" fmla="*/ 591218 h 652294"/>
              <a:gd name="connsiteX9" fmla="*/ 292584 w 935943"/>
              <a:gd name="connsiteY9" fmla="*/ 652294 h 652294"/>
              <a:gd name="connsiteX0" fmla="*/ 292584 w 935943"/>
              <a:gd name="connsiteY0" fmla="*/ 651279 h 651279"/>
              <a:gd name="connsiteX1" fmla="*/ 347674 w 935943"/>
              <a:gd name="connsiteY1" fmla="*/ 613002 h 651279"/>
              <a:gd name="connsiteX2" fmla="*/ 492610 w 935943"/>
              <a:gd name="connsiteY2" fmla="*/ 598907 h 651279"/>
              <a:gd name="connsiteX3" fmla="*/ 871513 w 935943"/>
              <a:gd name="connsiteY3" fmla="*/ 476268 h 651279"/>
              <a:gd name="connsiteX4" fmla="*/ 918074 w 935943"/>
              <a:gd name="connsiteY4" fmla="*/ 205797 h 651279"/>
              <a:gd name="connsiteX5" fmla="*/ 681889 w 935943"/>
              <a:gd name="connsiteY5" fmla="*/ 4692 h 651279"/>
              <a:gd name="connsiteX6" fmla="*/ 205135 w 935943"/>
              <a:gd name="connsiteY6" fmla="*/ 77462 h 651279"/>
              <a:gd name="connsiteX7" fmla="*/ 19443 w 935943"/>
              <a:gd name="connsiteY7" fmla="*/ 253954 h 651279"/>
              <a:gd name="connsiteX8" fmla="*/ 232089 w 935943"/>
              <a:gd name="connsiteY8" fmla="*/ 590203 h 651279"/>
              <a:gd name="connsiteX9" fmla="*/ 292584 w 935943"/>
              <a:gd name="connsiteY9" fmla="*/ 651279 h 651279"/>
              <a:gd name="connsiteX0" fmla="*/ 292584 w 935229"/>
              <a:gd name="connsiteY0" fmla="*/ 641781 h 641781"/>
              <a:gd name="connsiteX1" fmla="*/ 347674 w 935229"/>
              <a:gd name="connsiteY1" fmla="*/ 603504 h 641781"/>
              <a:gd name="connsiteX2" fmla="*/ 492610 w 935229"/>
              <a:gd name="connsiteY2" fmla="*/ 589409 h 641781"/>
              <a:gd name="connsiteX3" fmla="*/ 871513 w 935229"/>
              <a:gd name="connsiteY3" fmla="*/ 466770 h 641781"/>
              <a:gd name="connsiteX4" fmla="*/ 918074 w 935229"/>
              <a:gd name="connsiteY4" fmla="*/ 196299 h 641781"/>
              <a:gd name="connsiteX5" fmla="*/ 691598 w 935229"/>
              <a:gd name="connsiteY5" fmla="*/ 5419 h 641781"/>
              <a:gd name="connsiteX6" fmla="*/ 205135 w 935229"/>
              <a:gd name="connsiteY6" fmla="*/ 67964 h 641781"/>
              <a:gd name="connsiteX7" fmla="*/ 19443 w 935229"/>
              <a:gd name="connsiteY7" fmla="*/ 244456 h 641781"/>
              <a:gd name="connsiteX8" fmla="*/ 232089 w 935229"/>
              <a:gd name="connsiteY8" fmla="*/ 580705 h 641781"/>
              <a:gd name="connsiteX9" fmla="*/ 292584 w 935229"/>
              <a:gd name="connsiteY9" fmla="*/ 641781 h 641781"/>
              <a:gd name="connsiteX0" fmla="*/ 292584 w 944778"/>
              <a:gd name="connsiteY0" fmla="*/ 641781 h 641781"/>
              <a:gd name="connsiteX1" fmla="*/ 347674 w 944778"/>
              <a:gd name="connsiteY1" fmla="*/ 603504 h 641781"/>
              <a:gd name="connsiteX2" fmla="*/ 492610 w 944778"/>
              <a:gd name="connsiteY2" fmla="*/ 589409 h 641781"/>
              <a:gd name="connsiteX3" fmla="*/ 871513 w 944778"/>
              <a:gd name="connsiteY3" fmla="*/ 466770 h 641781"/>
              <a:gd name="connsiteX4" fmla="*/ 918074 w 944778"/>
              <a:gd name="connsiteY4" fmla="*/ 196299 h 641781"/>
              <a:gd name="connsiteX5" fmla="*/ 691598 w 944778"/>
              <a:gd name="connsiteY5" fmla="*/ 5419 h 641781"/>
              <a:gd name="connsiteX6" fmla="*/ 205135 w 944778"/>
              <a:gd name="connsiteY6" fmla="*/ 67964 h 641781"/>
              <a:gd name="connsiteX7" fmla="*/ 19443 w 944778"/>
              <a:gd name="connsiteY7" fmla="*/ 244456 h 641781"/>
              <a:gd name="connsiteX8" fmla="*/ 232089 w 944778"/>
              <a:gd name="connsiteY8" fmla="*/ 580705 h 641781"/>
              <a:gd name="connsiteX9" fmla="*/ 292584 w 944778"/>
              <a:gd name="connsiteY9" fmla="*/ 641781 h 641781"/>
              <a:gd name="connsiteX0" fmla="*/ 292584 w 940808"/>
              <a:gd name="connsiteY0" fmla="*/ 641781 h 641781"/>
              <a:gd name="connsiteX1" fmla="*/ 347674 w 940808"/>
              <a:gd name="connsiteY1" fmla="*/ 603504 h 641781"/>
              <a:gd name="connsiteX2" fmla="*/ 492610 w 940808"/>
              <a:gd name="connsiteY2" fmla="*/ 589409 h 641781"/>
              <a:gd name="connsiteX3" fmla="*/ 871513 w 940808"/>
              <a:gd name="connsiteY3" fmla="*/ 466770 h 641781"/>
              <a:gd name="connsiteX4" fmla="*/ 918074 w 940808"/>
              <a:gd name="connsiteY4" fmla="*/ 196299 h 641781"/>
              <a:gd name="connsiteX5" fmla="*/ 691598 w 940808"/>
              <a:gd name="connsiteY5" fmla="*/ 5419 h 641781"/>
              <a:gd name="connsiteX6" fmla="*/ 205135 w 940808"/>
              <a:gd name="connsiteY6" fmla="*/ 67964 h 641781"/>
              <a:gd name="connsiteX7" fmla="*/ 19443 w 940808"/>
              <a:gd name="connsiteY7" fmla="*/ 244456 h 641781"/>
              <a:gd name="connsiteX8" fmla="*/ 232089 w 940808"/>
              <a:gd name="connsiteY8" fmla="*/ 580705 h 641781"/>
              <a:gd name="connsiteX9" fmla="*/ 292584 w 940808"/>
              <a:gd name="connsiteY9" fmla="*/ 641781 h 641781"/>
              <a:gd name="connsiteX0" fmla="*/ 292584 w 936876"/>
              <a:gd name="connsiteY0" fmla="*/ 640201 h 640201"/>
              <a:gd name="connsiteX1" fmla="*/ 347674 w 936876"/>
              <a:gd name="connsiteY1" fmla="*/ 601924 h 640201"/>
              <a:gd name="connsiteX2" fmla="*/ 492610 w 936876"/>
              <a:gd name="connsiteY2" fmla="*/ 587829 h 640201"/>
              <a:gd name="connsiteX3" fmla="*/ 871513 w 936876"/>
              <a:gd name="connsiteY3" fmla="*/ 465190 h 640201"/>
              <a:gd name="connsiteX4" fmla="*/ 907259 w 936876"/>
              <a:gd name="connsiteY4" fmla="*/ 167385 h 640201"/>
              <a:gd name="connsiteX5" fmla="*/ 691598 w 936876"/>
              <a:gd name="connsiteY5" fmla="*/ 3839 h 640201"/>
              <a:gd name="connsiteX6" fmla="*/ 205135 w 936876"/>
              <a:gd name="connsiteY6" fmla="*/ 66384 h 640201"/>
              <a:gd name="connsiteX7" fmla="*/ 19443 w 936876"/>
              <a:gd name="connsiteY7" fmla="*/ 242876 h 640201"/>
              <a:gd name="connsiteX8" fmla="*/ 232089 w 936876"/>
              <a:gd name="connsiteY8" fmla="*/ 579125 h 640201"/>
              <a:gd name="connsiteX9" fmla="*/ 292584 w 936876"/>
              <a:gd name="connsiteY9" fmla="*/ 640201 h 640201"/>
              <a:gd name="connsiteX0" fmla="*/ 292584 w 927257"/>
              <a:gd name="connsiteY0" fmla="*/ 654530 h 654530"/>
              <a:gd name="connsiteX1" fmla="*/ 347674 w 927257"/>
              <a:gd name="connsiteY1" fmla="*/ 616253 h 654530"/>
              <a:gd name="connsiteX2" fmla="*/ 492610 w 927257"/>
              <a:gd name="connsiteY2" fmla="*/ 602158 h 654530"/>
              <a:gd name="connsiteX3" fmla="*/ 871513 w 927257"/>
              <a:gd name="connsiteY3" fmla="*/ 479519 h 654530"/>
              <a:gd name="connsiteX4" fmla="*/ 907259 w 927257"/>
              <a:gd name="connsiteY4" fmla="*/ 181714 h 654530"/>
              <a:gd name="connsiteX5" fmla="*/ 695909 w 927257"/>
              <a:gd name="connsiteY5" fmla="*/ 3250 h 654530"/>
              <a:gd name="connsiteX6" fmla="*/ 205135 w 927257"/>
              <a:gd name="connsiteY6" fmla="*/ 80713 h 654530"/>
              <a:gd name="connsiteX7" fmla="*/ 19443 w 927257"/>
              <a:gd name="connsiteY7" fmla="*/ 257205 h 654530"/>
              <a:gd name="connsiteX8" fmla="*/ 232089 w 927257"/>
              <a:gd name="connsiteY8" fmla="*/ 593454 h 654530"/>
              <a:gd name="connsiteX9" fmla="*/ 292584 w 927257"/>
              <a:gd name="connsiteY9" fmla="*/ 654530 h 654530"/>
              <a:gd name="connsiteX0" fmla="*/ 292584 w 927257"/>
              <a:gd name="connsiteY0" fmla="*/ 656183 h 656183"/>
              <a:gd name="connsiteX1" fmla="*/ 347674 w 927257"/>
              <a:gd name="connsiteY1" fmla="*/ 617906 h 656183"/>
              <a:gd name="connsiteX2" fmla="*/ 492610 w 927257"/>
              <a:gd name="connsiteY2" fmla="*/ 603811 h 656183"/>
              <a:gd name="connsiteX3" fmla="*/ 871513 w 927257"/>
              <a:gd name="connsiteY3" fmla="*/ 481172 h 656183"/>
              <a:gd name="connsiteX4" fmla="*/ 907259 w 927257"/>
              <a:gd name="connsiteY4" fmla="*/ 183367 h 656183"/>
              <a:gd name="connsiteX5" fmla="*/ 695909 w 927257"/>
              <a:gd name="connsiteY5" fmla="*/ 4903 h 656183"/>
              <a:gd name="connsiteX6" fmla="*/ 205135 w 927257"/>
              <a:gd name="connsiteY6" fmla="*/ 82366 h 656183"/>
              <a:gd name="connsiteX7" fmla="*/ 19443 w 927257"/>
              <a:gd name="connsiteY7" fmla="*/ 258858 h 656183"/>
              <a:gd name="connsiteX8" fmla="*/ 232089 w 927257"/>
              <a:gd name="connsiteY8" fmla="*/ 595107 h 656183"/>
              <a:gd name="connsiteX9" fmla="*/ 292584 w 927257"/>
              <a:gd name="connsiteY9" fmla="*/ 656183 h 656183"/>
              <a:gd name="connsiteX0" fmla="*/ 292584 w 925838"/>
              <a:gd name="connsiteY0" fmla="*/ 651595 h 651595"/>
              <a:gd name="connsiteX1" fmla="*/ 347674 w 925838"/>
              <a:gd name="connsiteY1" fmla="*/ 613318 h 651595"/>
              <a:gd name="connsiteX2" fmla="*/ 492610 w 925838"/>
              <a:gd name="connsiteY2" fmla="*/ 599223 h 651595"/>
              <a:gd name="connsiteX3" fmla="*/ 871513 w 925838"/>
              <a:gd name="connsiteY3" fmla="*/ 476584 h 651595"/>
              <a:gd name="connsiteX4" fmla="*/ 907259 w 925838"/>
              <a:gd name="connsiteY4" fmla="*/ 178779 h 651595"/>
              <a:gd name="connsiteX5" fmla="*/ 715990 w 925838"/>
              <a:gd name="connsiteY5" fmla="*/ 5177 h 651595"/>
              <a:gd name="connsiteX6" fmla="*/ 205135 w 925838"/>
              <a:gd name="connsiteY6" fmla="*/ 77778 h 651595"/>
              <a:gd name="connsiteX7" fmla="*/ 19443 w 925838"/>
              <a:gd name="connsiteY7" fmla="*/ 254270 h 651595"/>
              <a:gd name="connsiteX8" fmla="*/ 232089 w 925838"/>
              <a:gd name="connsiteY8" fmla="*/ 590519 h 651595"/>
              <a:gd name="connsiteX9" fmla="*/ 292584 w 925838"/>
              <a:gd name="connsiteY9" fmla="*/ 651595 h 651595"/>
              <a:gd name="connsiteX0" fmla="*/ 262897 w 925838"/>
              <a:gd name="connsiteY0" fmla="*/ 663017 h 663017"/>
              <a:gd name="connsiteX1" fmla="*/ 347674 w 925838"/>
              <a:gd name="connsiteY1" fmla="*/ 613318 h 663017"/>
              <a:gd name="connsiteX2" fmla="*/ 492610 w 925838"/>
              <a:gd name="connsiteY2" fmla="*/ 599223 h 663017"/>
              <a:gd name="connsiteX3" fmla="*/ 871513 w 925838"/>
              <a:gd name="connsiteY3" fmla="*/ 476584 h 663017"/>
              <a:gd name="connsiteX4" fmla="*/ 907259 w 925838"/>
              <a:gd name="connsiteY4" fmla="*/ 178779 h 663017"/>
              <a:gd name="connsiteX5" fmla="*/ 715990 w 925838"/>
              <a:gd name="connsiteY5" fmla="*/ 5177 h 663017"/>
              <a:gd name="connsiteX6" fmla="*/ 205135 w 925838"/>
              <a:gd name="connsiteY6" fmla="*/ 77778 h 663017"/>
              <a:gd name="connsiteX7" fmla="*/ 19443 w 925838"/>
              <a:gd name="connsiteY7" fmla="*/ 254270 h 663017"/>
              <a:gd name="connsiteX8" fmla="*/ 232089 w 925838"/>
              <a:gd name="connsiteY8" fmla="*/ 590519 h 663017"/>
              <a:gd name="connsiteX9" fmla="*/ 262897 w 925838"/>
              <a:gd name="connsiteY9" fmla="*/ 663017 h 663017"/>
              <a:gd name="connsiteX0" fmla="*/ 238982 w 925838"/>
              <a:gd name="connsiteY0" fmla="*/ 657889 h 657889"/>
              <a:gd name="connsiteX1" fmla="*/ 347674 w 925838"/>
              <a:gd name="connsiteY1" fmla="*/ 61331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5838"/>
              <a:gd name="connsiteY0" fmla="*/ 657889 h 657889"/>
              <a:gd name="connsiteX1" fmla="*/ 354772 w 925838"/>
              <a:gd name="connsiteY1" fmla="*/ 61650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4637"/>
              <a:gd name="connsiteY0" fmla="*/ 657889 h 657889"/>
              <a:gd name="connsiteX1" fmla="*/ 354772 w 924637"/>
              <a:gd name="connsiteY1" fmla="*/ 616508 h 657889"/>
              <a:gd name="connsiteX2" fmla="*/ 516487 w 924637"/>
              <a:gd name="connsiteY2" fmla="*/ 599340 h 657889"/>
              <a:gd name="connsiteX3" fmla="*/ 871513 w 924637"/>
              <a:gd name="connsiteY3" fmla="*/ 476584 h 657889"/>
              <a:gd name="connsiteX4" fmla="*/ 907259 w 924637"/>
              <a:gd name="connsiteY4" fmla="*/ 178779 h 657889"/>
              <a:gd name="connsiteX5" fmla="*/ 715990 w 924637"/>
              <a:gd name="connsiteY5" fmla="*/ 5177 h 657889"/>
              <a:gd name="connsiteX6" fmla="*/ 205135 w 924637"/>
              <a:gd name="connsiteY6" fmla="*/ 77778 h 657889"/>
              <a:gd name="connsiteX7" fmla="*/ 19443 w 924637"/>
              <a:gd name="connsiteY7" fmla="*/ 254270 h 657889"/>
              <a:gd name="connsiteX8" fmla="*/ 232089 w 924637"/>
              <a:gd name="connsiteY8" fmla="*/ 590519 h 657889"/>
              <a:gd name="connsiteX9" fmla="*/ 238982 w 924637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3327"/>
              <a:gd name="connsiteY0" fmla="*/ 657889 h 657889"/>
              <a:gd name="connsiteX1" fmla="*/ 354772 w 923327"/>
              <a:gd name="connsiteY1" fmla="*/ 616508 h 657889"/>
              <a:gd name="connsiteX2" fmla="*/ 543969 w 923327"/>
              <a:gd name="connsiteY2" fmla="*/ 608568 h 657889"/>
              <a:gd name="connsiteX3" fmla="*/ 871513 w 923327"/>
              <a:gd name="connsiteY3" fmla="*/ 476584 h 657889"/>
              <a:gd name="connsiteX4" fmla="*/ 907259 w 923327"/>
              <a:gd name="connsiteY4" fmla="*/ 178779 h 657889"/>
              <a:gd name="connsiteX5" fmla="*/ 715990 w 923327"/>
              <a:gd name="connsiteY5" fmla="*/ 5177 h 657889"/>
              <a:gd name="connsiteX6" fmla="*/ 205135 w 923327"/>
              <a:gd name="connsiteY6" fmla="*/ 77778 h 657889"/>
              <a:gd name="connsiteX7" fmla="*/ 19443 w 923327"/>
              <a:gd name="connsiteY7" fmla="*/ 254270 h 657889"/>
              <a:gd name="connsiteX8" fmla="*/ 232089 w 923327"/>
              <a:gd name="connsiteY8" fmla="*/ 590519 h 657889"/>
              <a:gd name="connsiteX9" fmla="*/ 238982 w 923327"/>
              <a:gd name="connsiteY9" fmla="*/ 657889 h 657889"/>
              <a:gd name="connsiteX0" fmla="*/ 238982 w 922789"/>
              <a:gd name="connsiteY0" fmla="*/ 657889 h 657889"/>
              <a:gd name="connsiteX1" fmla="*/ 354772 w 922789"/>
              <a:gd name="connsiteY1" fmla="*/ 616508 h 657889"/>
              <a:gd name="connsiteX2" fmla="*/ 555775 w 922789"/>
              <a:gd name="connsiteY2" fmla="*/ 610544 h 657889"/>
              <a:gd name="connsiteX3" fmla="*/ 871513 w 922789"/>
              <a:gd name="connsiteY3" fmla="*/ 476584 h 657889"/>
              <a:gd name="connsiteX4" fmla="*/ 907259 w 922789"/>
              <a:gd name="connsiteY4" fmla="*/ 178779 h 657889"/>
              <a:gd name="connsiteX5" fmla="*/ 715990 w 922789"/>
              <a:gd name="connsiteY5" fmla="*/ 5177 h 657889"/>
              <a:gd name="connsiteX6" fmla="*/ 205135 w 922789"/>
              <a:gd name="connsiteY6" fmla="*/ 77778 h 657889"/>
              <a:gd name="connsiteX7" fmla="*/ 19443 w 922789"/>
              <a:gd name="connsiteY7" fmla="*/ 254270 h 657889"/>
              <a:gd name="connsiteX8" fmla="*/ 232089 w 922789"/>
              <a:gd name="connsiteY8" fmla="*/ 590519 h 657889"/>
              <a:gd name="connsiteX9" fmla="*/ 238982 w 922789"/>
              <a:gd name="connsiteY9" fmla="*/ 657889 h 657889"/>
              <a:gd name="connsiteX0" fmla="*/ 237724 w 922789"/>
              <a:gd name="connsiteY0" fmla="*/ 662631 h 662631"/>
              <a:gd name="connsiteX1" fmla="*/ 354772 w 922789"/>
              <a:gd name="connsiteY1" fmla="*/ 616508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895"/>
              <a:gd name="connsiteY0" fmla="*/ 675244 h 675244"/>
              <a:gd name="connsiteX1" fmla="*/ 316417 w 922895"/>
              <a:gd name="connsiteY1" fmla="*/ 635913 h 675244"/>
              <a:gd name="connsiteX2" fmla="*/ 555775 w 922895"/>
              <a:gd name="connsiteY2" fmla="*/ 623157 h 675244"/>
              <a:gd name="connsiteX3" fmla="*/ 871513 w 922895"/>
              <a:gd name="connsiteY3" fmla="*/ 489197 h 675244"/>
              <a:gd name="connsiteX4" fmla="*/ 907259 w 922895"/>
              <a:gd name="connsiteY4" fmla="*/ 191392 h 675244"/>
              <a:gd name="connsiteX5" fmla="*/ 714533 w 922895"/>
              <a:gd name="connsiteY5" fmla="*/ 4490 h 675244"/>
              <a:gd name="connsiteX6" fmla="*/ 205135 w 922895"/>
              <a:gd name="connsiteY6" fmla="*/ 90391 h 675244"/>
              <a:gd name="connsiteX7" fmla="*/ 19443 w 922895"/>
              <a:gd name="connsiteY7" fmla="*/ 266883 h 675244"/>
              <a:gd name="connsiteX8" fmla="*/ 232089 w 922895"/>
              <a:gd name="connsiteY8" fmla="*/ 603132 h 675244"/>
              <a:gd name="connsiteX9" fmla="*/ 237724 w 922895"/>
              <a:gd name="connsiteY9" fmla="*/ 675244 h 675244"/>
              <a:gd name="connsiteX0" fmla="*/ 237724 w 921860"/>
              <a:gd name="connsiteY0" fmla="*/ 675486 h 675486"/>
              <a:gd name="connsiteX1" fmla="*/ 316417 w 921860"/>
              <a:gd name="connsiteY1" fmla="*/ 636155 h 675486"/>
              <a:gd name="connsiteX2" fmla="*/ 555775 w 921860"/>
              <a:gd name="connsiteY2" fmla="*/ 623399 h 675486"/>
              <a:gd name="connsiteX3" fmla="*/ 871513 w 921860"/>
              <a:gd name="connsiteY3" fmla="*/ 489439 h 675486"/>
              <a:gd name="connsiteX4" fmla="*/ 907259 w 921860"/>
              <a:gd name="connsiteY4" fmla="*/ 191634 h 675486"/>
              <a:gd name="connsiteX5" fmla="*/ 728723 w 921860"/>
              <a:gd name="connsiteY5" fmla="*/ 4479 h 675486"/>
              <a:gd name="connsiteX6" fmla="*/ 205135 w 921860"/>
              <a:gd name="connsiteY6" fmla="*/ 90633 h 675486"/>
              <a:gd name="connsiteX7" fmla="*/ 19443 w 921860"/>
              <a:gd name="connsiteY7" fmla="*/ 267125 h 675486"/>
              <a:gd name="connsiteX8" fmla="*/ 232089 w 921860"/>
              <a:gd name="connsiteY8" fmla="*/ 603374 h 675486"/>
              <a:gd name="connsiteX9" fmla="*/ 237724 w 921860"/>
              <a:gd name="connsiteY9" fmla="*/ 675486 h 675486"/>
              <a:gd name="connsiteX0" fmla="*/ 237610 w 921746"/>
              <a:gd name="connsiteY0" fmla="*/ 675486 h 675486"/>
              <a:gd name="connsiteX1" fmla="*/ 316303 w 921746"/>
              <a:gd name="connsiteY1" fmla="*/ 636155 h 675486"/>
              <a:gd name="connsiteX2" fmla="*/ 555661 w 921746"/>
              <a:gd name="connsiteY2" fmla="*/ 623399 h 675486"/>
              <a:gd name="connsiteX3" fmla="*/ 871399 w 921746"/>
              <a:gd name="connsiteY3" fmla="*/ 489439 h 675486"/>
              <a:gd name="connsiteX4" fmla="*/ 907145 w 921746"/>
              <a:gd name="connsiteY4" fmla="*/ 191634 h 675486"/>
              <a:gd name="connsiteX5" fmla="*/ 728609 w 921746"/>
              <a:gd name="connsiteY5" fmla="*/ 4479 h 675486"/>
              <a:gd name="connsiteX6" fmla="*/ 205021 w 921746"/>
              <a:gd name="connsiteY6" fmla="*/ 90633 h 675486"/>
              <a:gd name="connsiteX7" fmla="*/ 19329 w 921746"/>
              <a:gd name="connsiteY7" fmla="*/ 267125 h 675486"/>
              <a:gd name="connsiteX8" fmla="*/ 232703 w 921746"/>
              <a:gd name="connsiteY8" fmla="*/ 610024 h 675486"/>
              <a:gd name="connsiteX9" fmla="*/ 237610 w 921746"/>
              <a:gd name="connsiteY9" fmla="*/ 675486 h 675486"/>
              <a:gd name="connsiteX0" fmla="*/ 234474 w 918610"/>
              <a:gd name="connsiteY0" fmla="*/ 675486 h 675486"/>
              <a:gd name="connsiteX1" fmla="*/ 313167 w 918610"/>
              <a:gd name="connsiteY1" fmla="*/ 636155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4474 w 918610"/>
              <a:gd name="connsiteY0" fmla="*/ 675486 h 675486"/>
              <a:gd name="connsiteX1" fmla="*/ 306951 w 918610"/>
              <a:gd name="connsiteY1" fmla="*/ 637256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5490 w 919626"/>
              <a:gd name="connsiteY0" fmla="*/ 675486 h 675486"/>
              <a:gd name="connsiteX1" fmla="*/ 307967 w 919626"/>
              <a:gd name="connsiteY1" fmla="*/ 637256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5490 w 919626"/>
              <a:gd name="connsiteY0" fmla="*/ 675486 h 675486"/>
              <a:gd name="connsiteX1" fmla="*/ 301751 w 919626"/>
              <a:gd name="connsiteY1" fmla="*/ 638357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6660 w 920796"/>
              <a:gd name="connsiteY0" fmla="*/ 675486 h 675486"/>
              <a:gd name="connsiteX1" fmla="*/ 302921 w 920796"/>
              <a:gd name="connsiteY1" fmla="*/ 638357 h 675486"/>
              <a:gd name="connsiteX2" fmla="*/ 554711 w 920796"/>
              <a:gd name="connsiteY2" fmla="*/ 623399 h 675486"/>
              <a:gd name="connsiteX3" fmla="*/ 870449 w 920796"/>
              <a:gd name="connsiteY3" fmla="*/ 489439 h 675486"/>
              <a:gd name="connsiteX4" fmla="*/ 906195 w 920796"/>
              <a:gd name="connsiteY4" fmla="*/ 191634 h 675486"/>
              <a:gd name="connsiteX5" fmla="*/ 727659 w 920796"/>
              <a:gd name="connsiteY5" fmla="*/ 4479 h 675486"/>
              <a:gd name="connsiteX6" fmla="*/ 204071 w 920796"/>
              <a:gd name="connsiteY6" fmla="*/ 90633 h 675486"/>
              <a:gd name="connsiteX7" fmla="*/ 18379 w 920796"/>
              <a:gd name="connsiteY7" fmla="*/ 267125 h 675486"/>
              <a:gd name="connsiteX8" fmla="*/ 223754 w 920796"/>
              <a:gd name="connsiteY8" fmla="*/ 614126 h 675486"/>
              <a:gd name="connsiteX9" fmla="*/ 236660 w 920796"/>
              <a:gd name="connsiteY9" fmla="*/ 675486 h 675486"/>
              <a:gd name="connsiteX0" fmla="*/ 236660 w 924042"/>
              <a:gd name="connsiteY0" fmla="*/ 674029 h 674029"/>
              <a:gd name="connsiteX1" fmla="*/ 302921 w 924042"/>
              <a:gd name="connsiteY1" fmla="*/ 636900 h 674029"/>
              <a:gd name="connsiteX2" fmla="*/ 554711 w 924042"/>
              <a:gd name="connsiteY2" fmla="*/ 621942 h 674029"/>
              <a:gd name="connsiteX3" fmla="*/ 870449 w 924042"/>
              <a:gd name="connsiteY3" fmla="*/ 487982 h 674029"/>
              <a:gd name="connsiteX4" fmla="*/ 910627 w 924042"/>
              <a:gd name="connsiteY4" fmla="*/ 192078 h 674029"/>
              <a:gd name="connsiteX5" fmla="*/ 727659 w 924042"/>
              <a:gd name="connsiteY5" fmla="*/ 3022 h 674029"/>
              <a:gd name="connsiteX6" fmla="*/ 204071 w 924042"/>
              <a:gd name="connsiteY6" fmla="*/ 89176 h 674029"/>
              <a:gd name="connsiteX7" fmla="*/ 18379 w 924042"/>
              <a:gd name="connsiteY7" fmla="*/ 265668 h 674029"/>
              <a:gd name="connsiteX8" fmla="*/ 223754 w 924042"/>
              <a:gd name="connsiteY8" fmla="*/ 612669 h 674029"/>
              <a:gd name="connsiteX9" fmla="*/ 236660 w 924042"/>
              <a:gd name="connsiteY9" fmla="*/ 674029 h 674029"/>
              <a:gd name="connsiteX0" fmla="*/ 236660 w 923289"/>
              <a:gd name="connsiteY0" fmla="*/ 677077 h 677077"/>
              <a:gd name="connsiteX1" fmla="*/ 302921 w 923289"/>
              <a:gd name="connsiteY1" fmla="*/ 639948 h 677077"/>
              <a:gd name="connsiteX2" fmla="*/ 554711 w 923289"/>
              <a:gd name="connsiteY2" fmla="*/ 624990 h 677077"/>
              <a:gd name="connsiteX3" fmla="*/ 870449 w 923289"/>
              <a:gd name="connsiteY3" fmla="*/ 491030 h 677077"/>
              <a:gd name="connsiteX4" fmla="*/ 910627 w 923289"/>
              <a:gd name="connsiteY4" fmla="*/ 195126 h 677077"/>
              <a:gd name="connsiteX5" fmla="*/ 737874 w 923289"/>
              <a:gd name="connsiteY5" fmla="*/ 2918 h 677077"/>
              <a:gd name="connsiteX6" fmla="*/ 204071 w 923289"/>
              <a:gd name="connsiteY6" fmla="*/ 92224 h 677077"/>
              <a:gd name="connsiteX7" fmla="*/ 18379 w 923289"/>
              <a:gd name="connsiteY7" fmla="*/ 268716 h 677077"/>
              <a:gd name="connsiteX8" fmla="*/ 223754 w 923289"/>
              <a:gd name="connsiteY8" fmla="*/ 615717 h 677077"/>
              <a:gd name="connsiteX9" fmla="*/ 236660 w 923289"/>
              <a:gd name="connsiteY9" fmla="*/ 677077 h 677077"/>
              <a:gd name="connsiteX0" fmla="*/ 236660 w 923277"/>
              <a:gd name="connsiteY0" fmla="*/ 684928 h 684928"/>
              <a:gd name="connsiteX1" fmla="*/ 302921 w 923277"/>
              <a:gd name="connsiteY1" fmla="*/ 647799 h 684928"/>
              <a:gd name="connsiteX2" fmla="*/ 554711 w 923277"/>
              <a:gd name="connsiteY2" fmla="*/ 632841 h 684928"/>
              <a:gd name="connsiteX3" fmla="*/ 870449 w 923277"/>
              <a:gd name="connsiteY3" fmla="*/ 498881 h 684928"/>
              <a:gd name="connsiteX4" fmla="*/ 910627 w 923277"/>
              <a:gd name="connsiteY4" fmla="*/ 202977 h 684928"/>
              <a:gd name="connsiteX5" fmla="*/ 738044 w 923277"/>
              <a:gd name="connsiteY5" fmla="*/ 2683 h 684928"/>
              <a:gd name="connsiteX6" fmla="*/ 204071 w 923277"/>
              <a:gd name="connsiteY6" fmla="*/ 100075 h 684928"/>
              <a:gd name="connsiteX7" fmla="*/ 18379 w 923277"/>
              <a:gd name="connsiteY7" fmla="*/ 276567 h 684928"/>
              <a:gd name="connsiteX8" fmla="*/ 223754 w 923277"/>
              <a:gd name="connsiteY8" fmla="*/ 623568 h 684928"/>
              <a:gd name="connsiteX9" fmla="*/ 236660 w 923277"/>
              <a:gd name="connsiteY9" fmla="*/ 684928 h 684928"/>
              <a:gd name="connsiteX0" fmla="*/ 236660 w 923277"/>
              <a:gd name="connsiteY0" fmla="*/ 685385 h 685385"/>
              <a:gd name="connsiteX1" fmla="*/ 302921 w 923277"/>
              <a:gd name="connsiteY1" fmla="*/ 648256 h 685385"/>
              <a:gd name="connsiteX2" fmla="*/ 554711 w 923277"/>
              <a:gd name="connsiteY2" fmla="*/ 633298 h 685385"/>
              <a:gd name="connsiteX3" fmla="*/ 870449 w 923277"/>
              <a:gd name="connsiteY3" fmla="*/ 499338 h 685385"/>
              <a:gd name="connsiteX4" fmla="*/ 910627 w 923277"/>
              <a:gd name="connsiteY4" fmla="*/ 203434 h 685385"/>
              <a:gd name="connsiteX5" fmla="*/ 738044 w 923277"/>
              <a:gd name="connsiteY5" fmla="*/ 3140 h 685385"/>
              <a:gd name="connsiteX6" fmla="*/ 195293 w 923277"/>
              <a:gd name="connsiteY6" fmla="*/ 94802 h 685385"/>
              <a:gd name="connsiteX7" fmla="*/ 18379 w 923277"/>
              <a:gd name="connsiteY7" fmla="*/ 277024 h 685385"/>
              <a:gd name="connsiteX8" fmla="*/ 223754 w 923277"/>
              <a:gd name="connsiteY8" fmla="*/ 624025 h 685385"/>
              <a:gd name="connsiteX9" fmla="*/ 236660 w 923277"/>
              <a:gd name="connsiteY9" fmla="*/ 685385 h 685385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6807"/>
              <a:gd name="connsiteY0" fmla="*/ 647076 h 647076"/>
              <a:gd name="connsiteX1" fmla="*/ 305231 w 926807"/>
              <a:gd name="connsiteY1" fmla="*/ 609947 h 647076"/>
              <a:gd name="connsiteX2" fmla="*/ 557021 w 926807"/>
              <a:gd name="connsiteY2" fmla="*/ 594989 h 647076"/>
              <a:gd name="connsiteX3" fmla="*/ 872759 w 926807"/>
              <a:gd name="connsiteY3" fmla="*/ 461029 h 647076"/>
              <a:gd name="connsiteX4" fmla="*/ 912937 w 926807"/>
              <a:gd name="connsiteY4" fmla="*/ 165125 h 647076"/>
              <a:gd name="connsiteX5" fmla="*/ 723808 w 926807"/>
              <a:gd name="connsiteY5" fmla="*/ 5211 h 647076"/>
              <a:gd name="connsiteX6" fmla="*/ 197603 w 926807"/>
              <a:gd name="connsiteY6" fmla="*/ 56493 h 647076"/>
              <a:gd name="connsiteX7" fmla="*/ 17988 w 926807"/>
              <a:gd name="connsiteY7" fmla="*/ 229663 h 647076"/>
              <a:gd name="connsiteX8" fmla="*/ 226064 w 926807"/>
              <a:gd name="connsiteY8" fmla="*/ 585716 h 647076"/>
              <a:gd name="connsiteX9" fmla="*/ 238970 w 926807"/>
              <a:gd name="connsiteY9" fmla="*/ 647076 h 647076"/>
              <a:gd name="connsiteX0" fmla="*/ 238970 w 933356"/>
              <a:gd name="connsiteY0" fmla="*/ 650456 h 650456"/>
              <a:gd name="connsiteX1" fmla="*/ 305231 w 933356"/>
              <a:gd name="connsiteY1" fmla="*/ 613327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38970 w 933356"/>
              <a:gd name="connsiteY0" fmla="*/ 650456 h 650456"/>
              <a:gd name="connsiteX1" fmla="*/ 325366 w 933356"/>
              <a:gd name="connsiteY1" fmla="*/ 614273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40584 w 934970"/>
              <a:gd name="connsiteY0" fmla="*/ 650456 h 650456"/>
              <a:gd name="connsiteX1" fmla="*/ 326980 w 934970"/>
              <a:gd name="connsiteY1" fmla="*/ 614273 h 650456"/>
              <a:gd name="connsiteX2" fmla="*/ 558635 w 934970"/>
              <a:gd name="connsiteY2" fmla="*/ 598369 h 650456"/>
              <a:gd name="connsiteX3" fmla="*/ 874373 w 934970"/>
              <a:gd name="connsiteY3" fmla="*/ 464409 h 650456"/>
              <a:gd name="connsiteX4" fmla="*/ 923019 w 934970"/>
              <a:gd name="connsiteY4" fmla="*/ 219836 h 650456"/>
              <a:gd name="connsiteX5" fmla="*/ 725422 w 934970"/>
              <a:gd name="connsiteY5" fmla="*/ 8591 h 650456"/>
              <a:gd name="connsiteX6" fmla="*/ 199217 w 934970"/>
              <a:gd name="connsiteY6" fmla="*/ 59873 h 650456"/>
              <a:gd name="connsiteX7" fmla="*/ 19602 w 934970"/>
              <a:gd name="connsiteY7" fmla="*/ 233043 h 650456"/>
              <a:gd name="connsiteX8" fmla="*/ 217059 w 934970"/>
              <a:gd name="connsiteY8" fmla="*/ 589969 h 650456"/>
              <a:gd name="connsiteX9" fmla="*/ 240584 w 934970"/>
              <a:gd name="connsiteY9" fmla="*/ 650456 h 650456"/>
              <a:gd name="connsiteX0" fmla="*/ 240584 w 935083"/>
              <a:gd name="connsiteY0" fmla="*/ 652498 h 652498"/>
              <a:gd name="connsiteX1" fmla="*/ 326980 w 935083"/>
              <a:gd name="connsiteY1" fmla="*/ 616315 h 652498"/>
              <a:gd name="connsiteX2" fmla="*/ 558635 w 935083"/>
              <a:gd name="connsiteY2" fmla="*/ 600411 h 652498"/>
              <a:gd name="connsiteX3" fmla="*/ 874373 w 935083"/>
              <a:gd name="connsiteY3" fmla="*/ 466451 h 652498"/>
              <a:gd name="connsiteX4" fmla="*/ 923019 w 935083"/>
              <a:gd name="connsiteY4" fmla="*/ 221878 h 652498"/>
              <a:gd name="connsiteX5" fmla="*/ 723902 w 935083"/>
              <a:gd name="connsiteY5" fmla="*/ 8348 h 652498"/>
              <a:gd name="connsiteX6" fmla="*/ 199217 w 935083"/>
              <a:gd name="connsiteY6" fmla="*/ 61915 h 652498"/>
              <a:gd name="connsiteX7" fmla="*/ 19602 w 935083"/>
              <a:gd name="connsiteY7" fmla="*/ 235085 h 652498"/>
              <a:gd name="connsiteX8" fmla="*/ 217059 w 935083"/>
              <a:gd name="connsiteY8" fmla="*/ 592011 h 652498"/>
              <a:gd name="connsiteX9" fmla="*/ 240584 w 935083"/>
              <a:gd name="connsiteY9" fmla="*/ 652498 h 652498"/>
              <a:gd name="connsiteX0" fmla="*/ 240584 w 935083"/>
              <a:gd name="connsiteY0" fmla="*/ 690718 h 690718"/>
              <a:gd name="connsiteX1" fmla="*/ 326980 w 935083"/>
              <a:gd name="connsiteY1" fmla="*/ 654535 h 690718"/>
              <a:gd name="connsiteX2" fmla="*/ 558635 w 935083"/>
              <a:gd name="connsiteY2" fmla="*/ 638631 h 690718"/>
              <a:gd name="connsiteX3" fmla="*/ 874373 w 935083"/>
              <a:gd name="connsiteY3" fmla="*/ 504671 h 690718"/>
              <a:gd name="connsiteX4" fmla="*/ 923019 w 935083"/>
              <a:gd name="connsiteY4" fmla="*/ 260098 h 690718"/>
              <a:gd name="connsiteX5" fmla="*/ 723902 w 935083"/>
              <a:gd name="connsiteY5" fmla="*/ 46568 h 690718"/>
              <a:gd name="connsiteX6" fmla="*/ 199217 w 935083"/>
              <a:gd name="connsiteY6" fmla="*/ 100135 h 690718"/>
              <a:gd name="connsiteX7" fmla="*/ 19602 w 935083"/>
              <a:gd name="connsiteY7" fmla="*/ 273305 h 690718"/>
              <a:gd name="connsiteX8" fmla="*/ 217059 w 935083"/>
              <a:gd name="connsiteY8" fmla="*/ 630231 h 690718"/>
              <a:gd name="connsiteX9" fmla="*/ 240584 w 935083"/>
              <a:gd name="connsiteY9" fmla="*/ 690718 h 690718"/>
              <a:gd name="connsiteX0" fmla="*/ 240584 w 934424"/>
              <a:gd name="connsiteY0" fmla="*/ 718729 h 718729"/>
              <a:gd name="connsiteX1" fmla="*/ 326980 w 934424"/>
              <a:gd name="connsiteY1" fmla="*/ 682546 h 718729"/>
              <a:gd name="connsiteX2" fmla="*/ 558635 w 934424"/>
              <a:gd name="connsiteY2" fmla="*/ 666642 h 718729"/>
              <a:gd name="connsiteX3" fmla="*/ 874373 w 934424"/>
              <a:gd name="connsiteY3" fmla="*/ 532682 h 718729"/>
              <a:gd name="connsiteX4" fmla="*/ 923019 w 934424"/>
              <a:gd name="connsiteY4" fmla="*/ 288109 h 718729"/>
              <a:gd name="connsiteX5" fmla="*/ 732809 w 934424"/>
              <a:gd name="connsiteY5" fmla="*/ 41324 h 718729"/>
              <a:gd name="connsiteX6" fmla="*/ 199217 w 934424"/>
              <a:gd name="connsiteY6" fmla="*/ 128146 h 718729"/>
              <a:gd name="connsiteX7" fmla="*/ 19602 w 934424"/>
              <a:gd name="connsiteY7" fmla="*/ 301316 h 718729"/>
              <a:gd name="connsiteX8" fmla="*/ 217059 w 934424"/>
              <a:gd name="connsiteY8" fmla="*/ 658242 h 718729"/>
              <a:gd name="connsiteX9" fmla="*/ 240584 w 934424"/>
              <a:gd name="connsiteY9" fmla="*/ 718729 h 718729"/>
              <a:gd name="connsiteX0" fmla="*/ 240584 w 934424"/>
              <a:gd name="connsiteY0" fmla="*/ 722533 h 722533"/>
              <a:gd name="connsiteX1" fmla="*/ 326980 w 934424"/>
              <a:gd name="connsiteY1" fmla="*/ 686350 h 722533"/>
              <a:gd name="connsiteX2" fmla="*/ 558635 w 934424"/>
              <a:gd name="connsiteY2" fmla="*/ 670446 h 722533"/>
              <a:gd name="connsiteX3" fmla="*/ 874373 w 934424"/>
              <a:gd name="connsiteY3" fmla="*/ 536486 h 722533"/>
              <a:gd name="connsiteX4" fmla="*/ 923019 w 934424"/>
              <a:gd name="connsiteY4" fmla="*/ 291913 h 722533"/>
              <a:gd name="connsiteX5" fmla="*/ 732809 w 934424"/>
              <a:gd name="connsiteY5" fmla="*/ 45128 h 722533"/>
              <a:gd name="connsiteX6" fmla="*/ 199217 w 934424"/>
              <a:gd name="connsiteY6" fmla="*/ 131950 h 722533"/>
              <a:gd name="connsiteX7" fmla="*/ 19602 w 934424"/>
              <a:gd name="connsiteY7" fmla="*/ 305120 h 722533"/>
              <a:gd name="connsiteX8" fmla="*/ 217059 w 934424"/>
              <a:gd name="connsiteY8" fmla="*/ 662046 h 722533"/>
              <a:gd name="connsiteX9" fmla="*/ 240584 w 934424"/>
              <a:gd name="connsiteY9" fmla="*/ 722533 h 722533"/>
              <a:gd name="connsiteX0" fmla="*/ 240584 w 934424"/>
              <a:gd name="connsiteY0" fmla="*/ 720450 h 720450"/>
              <a:gd name="connsiteX1" fmla="*/ 326980 w 934424"/>
              <a:gd name="connsiteY1" fmla="*/ 684267 h 720450"/>
              <a:gd name="connsiteX2" fmla="*/ 558635 w 934424"/>
              <a:gd name="connsiteY2" fmla="*/ 668363 h 720450"/>
              <a:gd name="connsiteX3" fmla="*/ 874373 w 934424"/>
              <a:gd name="connsiteY3" fmla="*/ 534403 h 720450"/>
              <a:gd name="connsiteX4" fmla="*/ 923019 w 934424"/>
              <a:gd name="connsiteY4" fmla="*/ 289830 h 720450"/>
              <a:gd name="connsiteX5" fmla="*/ 732809 w 934424"/>
              <a:gd name="connsiteY5" fmla="*/ 43045 h 720450"/>
              <a:gd name="connsiteX6" fmla="*/ 199217 w 934424"/>
              <a:gd name="connsiteY6" fmla="*/ 129867 h 720450"/>
              <a:gd name="connsiteX7" fmla="*/ 19602 w 934424"/>
              <a:gd name="connsiteY7" fmla="*/ 303037 h 720450"/>
              <a:gd name="connsiteX8" fmla="*/ 217059 w 934424"/>
              <a:gd name="connsiteY8" fmla="*/ 659963 h 720450"/>
              <a:gd name="connsiteX9" fmla="*/ 240584 w 934424"/>
              <a:gd name="connsiteY9" fmla="*/ 720450 h 720450"/>
              <a:gd name="connsiteX0" fmla="*/ 240584 w 934424"/>
              <a:gd name="connsiteY0" fmla="*/ 685029 h 685029"/>
              <a:gd name="connsiteX1" fmla="*/ 326980 w 934424"/>
              <a:gd name="connsiteY1" fmla="*/ 648846 h 685029"/>
              <a:gd name="connsiteX2" fmla="*/ 558635 w 934424"/>
              <a:gd name="connsiteY2" fmla="*/ 632942 h 685029"/>
              <a:gd name="connsiteX3" fmla="*/ 874373 w 934424"/>
              <a:gd name="connsiteY3" fmla="*/ 498982 h 685029"/>
              <a:gd name="connsiteX4" fmla="*/ 923019 w 934424"/>
              <a:gd name="connsiteY4" fmla="*/ 254409 h 685029"/>
              <a:gd name="connsiteX5" fmla="*/ 732809 w 934424"/>
              <a:gd name="connsiteY5" fmla="*/ 7624 h 685029"/>
              <a:gd name="connsiteX6" fmla="*/ 194656 w 934424"/>
              <a:gd name="connsiteY6" fmla="*/ 87592 h 685029"/>
              <a:gd name="connsiteX7" fmla="*/ 19602 w 934424"/>
              <a:gd name="connsiteY7" fmla="*/ 267616 h 685029"/>
              <a:gd name="connsiteX8" fmla="*/ 217059 w 934424"/>
              <a:gd name="connsiteY8" fmla="*/ 624542 h 685029"/>
              <a:gd name="connsiteX9" fmla="*/ 240584 w 934424"/>
              <a:gd name="connsiteY9" fmla="*/ 685029 h 685029"/>
              <a:gd name="connsiteX0" fmla="*/ 240584 w 934424"/>
              <a:gd name="connsiteY0" fmla="*/ 687685 h 687685"/>
              <a:gd name="connsiteX1" fmla="*/ 326980 w 934424"/>
              <a:gd name="connsiteY1" fmla="*/ 651502 h 687685"/>
              <a:gd name="connsiteX2" fmla="*/ 558635 w 934424"/>
              <a:gd name="connsiteY2" fmla="*/ 635598 h 687685"/>
              <a:gd name="connsiteX3" fmla="*/ 874373 w 934424"/>
              <a:gd name="connsiteY3" fmla="*/ 501638 h 687685"/>
              <a:gd name="connsiteX4" fmla="*/ 923019 w 934424"/>
              <a:gd name="connsiteY4" fmla="*/ 257065 h 687685"/>
              <a:gd name="connsiteX5" fmla="*/ 732809 w 934424"/>
              <a:gd name="connsiteY5" fmla="*/ 10280 h 687685"/>
              <a:gd name="connsiteX6" fmla="*/ 228697 w 934424"/>
              <a:gd name="connsiteY6" fmla="*/ 75553 h 687685"/>
              <a:gd name="connsiteX7" fmla="*/ 19602 w 934424"/>
              <a:gd name="connsiteY7" fmla="*/ 270272 h 687685"/>
              <a:gd name="connsiteX8" fmla="*/ 217059 w 934424"/>
              <a:gd name="connsiteY8" fmla="*/ 627198 h 687685"/>
              <a:gd name="connsiteX9" fmla="*/ 240584 w 934424"/>
              <a:gd name="connsiteY9" fmla="*/ 687685 h 687685"/>
              <a:gd name="connsiteX0" fmla="*/ 240584 w 930983"/>
              <a:gd name="connsiteY0" fmla="*/ 687685 h 687685"/>
              <a:gd name="connsiteX1" fmla="*/ 326980 w 930983"/>
              <a:gd name="connsiteY1" fmla="*/ 651502 h 687685"/>
              <a:gd name="connsiteX2" fmla="*/ 558635 w 930983"/>
              <a:gd name="connsiteY2" fmla="*/ 635598 h 687685"/>
              <a:gd name="connsiteX3" fmla="*/ 861448 w 930983"/>
              <a:gd name="connsiteY3" fmla="*/ 482219 h 687685"/>
              <a:gd name="connsiteX4" fmla="*/ 923019 w 930983"/>
              <a:gd name="connsiteY4" fmla="*/ 257065 h 687685"/>
              <a:gd name="connsiteX5" fmla="*/ 732809 w 930983"/>
              <a:gd name="connsiteY5" fmla="*/ 10280 h 687685"/>
              <a:gd name="connsiteX6" fmla="*/ 228697 w 930983"/>
              <a:gd name="connsiteY6" fmla="*/ 75553 h 687685"/>
              <a:gd name="connsiteX7" fmla="*/ 19602 w 930983"/>
              <a:gd name="connsiteY7" fmla="*/ 270272 h 687685"/>
              <a:gd name="connsiteX8" fmla="*/ 217059 w 930983"/>
              <a:gd name="connsiteY8" fmla="*/ 627198 h 687685"/>
              <a:gd name="connsiteX9" fmla="*/ 240584 w 930983"/>
              <a:gd name="connsiteY9" fmla="*/ 687685 h 687685"/>
              <a:gd name="connsiteX0" fmla="*/ 240584 w 942621"/>
              <a:gd name="connsiteY0" fmla="*/ 687685 h 687685"/>
              <a:gd name="connsiteX1" fmla="*/ 326980 w 942621"/>
              <a:gd name="connsiteY1" fmla="*/ 651502 h 687685"/>
              <a:gd name="connsiteX2" fmla="*/ 558635 w 942621"/>
              <a:gd name="connsiteY2" fmla="*/ 635598 h 687685"/>
              <a:gd name="connsiteX3" fmla="*/ 895330 w 942621"/>
              <a:gd name="connsiteY3" fmla="*/ 442594 h 687685"/>
              <a:gd name="connsiteX4" fmla="*/ 923019 w 942621"/>
              <a:gd name="connsiteY4" fmla="*/ 257065 h 687685"/>
              <a:gd name="connsiteX5" fmla="*/ 732809 w 942621"/>
              <a:gd name="connsiteY5" fmla="*/ 10280 h 687685"/>
              <a:gd name="connsiteX6" fmla="*/ 228697 w 942621"/>
              <a:gd name="connsiteY6" fmla="*/ 75553 h 687685"/>
              <a:gd name="connsiteX7" fmla="*/ 19602 w 942621"/>
              <a:gd name="connsiteY7" fmla="*/ 270272 h 687685"/>
              <a:gd name="connsiteX8" fmla="*/ 217059 w 942621"/>
              <a:gd name="connsiteY8" fmla="*/ 627198 h 687685"/>
              <a:gd name="connsiteX9" fmla="*/ 240584 w 942621"/>
              <a:gd name="connsiteY9" fmla="*/ 687685 h 687685"/>
              <a:gd name="connsiteX0" fmla="*/ 240584 w 941338"/>
              <a:gd name="connsiteY0" fmla="*/ 687685 h 687685"/>
              <a:gd name="connsiteX1" fmla="*/ 326980 w 941338"/>
              <a:gd name="connsiteY1" fmla="*/ 651502 h 687685"/>
              <a:gd name="connsiteX2" fmla="*/ 583099 w 941338"/>
              <a:gd name="connsiteY2" fmla="*/ 614744 h 687685"/>
              <a:gd name="connsiteX3" fmla="*/ 895330 w 941338"/>
              <a:gd name="connsiteY3" fmla="*/ 442594 h 687685"/>
              <a:gd name="connsiteX4" fmla="*/ 923019 w 941338"/>
              <a:gd name="connsiteY4" fmla="*/ 257065 h 687685"/>
              <a:gd name="connsiteX5" fmla="*/ 732809 w 941338"/>
              <a:gd name="connsiteY5" fmla="*/ 10280 h 687685"/>
              <a:gd name="connsiteX6" fmla="*/ 228697 w 941338"/>
              <a:gd name="connsiteY6" fmla="*/ 75553 h 687685"/>
              <a:gd name="connsiteX7" fmla="*/ 19602 w 941338"/>
              <a:gd name="connsiteY7" fmla="*/ 270272 h 687685"/>
              <a:gd name="connsiteX8" fmla="*/ 217059 w 941338"/>
              <a:gd name="connsiteY8" fmla="*/ 627198 h 687685"/>
              <a:gd name="connsiteX9" fmla="*/ 240584 w 941338"/>
              <a:gd name="connsiteY9" fmla="*/ 687685 h 687685"/>
              <a:gd name="connsiteX0" fmla="*/ 243122 w 943876"/>
              <a:gd name="connsiteY0" fmla="*/ 687685 h 687685"/>
              <a:gd name="connsiteX1" fmla="*/ 329518 w 943876"/>
              <a:gd name="connsiteY1" fmla="*/ 651502 h 687685"/>
              <a:gd name="connsiteX2" fmla="*/ 585637 w 943876"/>
              <a:gd name="connsiteY2" fmla="*/ 614744 h 687685"/>
              <a:gd name="connsiteX3" fmla="*/ 897868 w 943876"/>
              <a:gd name="connsiteY3" fmla="*/ 442594 h 687685"/>
              <a:gd name="connsiteX4" fmla="*/ 925557 w 943876"/>
              <a:gd name="connsiteY4" fmla="*/ 257065 h 687685"/>
              <a:gd name="connsiteX5" fmla="*/ 735347 w 943876"/>
              <a:gd name="connsiteY5" fmla="*/ 10280 h 687685"/>
              <a:gd name="connsiteX6" fmla="*/ 231235 w 943876"/>
              <a:gd name="connsiteY6" fmla="*/ 75553 h 687685"/>
              <a:gd name="connsiteX7" fmla="*/ 22140 w 943876"/>
              <a:gd name="connsiteY7" fmla="*/ 270272 h 687685"/>
              <a:gd name="connsiteX8" fmla="*/ 219597 w 943876"/>
              <a:gd name="connsiteY8" fmla="*/ 627198 h 687685"/>
              <a:gd name="connsiteX9" fmla="*/ 243122 w 943876"/>
              <a:gd name="connsiteY9" fmla="*/ 687685 h 687685"/>
              <a:gd name="connsiteX0" fmla="*/ 270951 w 971705"/>
              <a:gd name="connsiteY0" fmla="*/ 687201 h 687201"/>
              <a:gd name="connsiteX1" fmla="*/ 357347 w 971705"/>
              <a:gd name="connsiteY1" fmla="*/ 651018 h 687201"/>
              <a:gd name="connsiteX2" fmla="*/ 613466 w 971705"/>
              <a:gd name="connsiteY2" fmla="*/ 614260 h 687201"/>
              <a:gd name="connsiteX3" fmla="*/ 925697 w 971705"/>
              <a:gd name="connsiteY3" fmla="*/ 442110 h 687201"/>
              <a:gd name="connsiteX4" fmla="*/ 953386 w 971705"/>
              <a:gd name="connsiteY4" fmla="*/ 256581 h 687201"/>
              <a:gd name="connsiteX5" fmla="*/ 763176 w 971705"/>
              <a:gd name="connsiteY5" fmla="*/ 9796 h 687201"/>
              <a:gd name="connsiteX6" fmla="*/ 259064 w 971705"/>
              <a:gd name="connsiteY6" fmla="*/ 75069 h 687201"/>
              <a:gd name="connsiteX7" fmla="*/ 16950 w 971705"/>
              <a:gd name="connsiteY7" fmla="*/ 313452 h 687201"/>
              <a:gd name="connsiteX8" fmla="*/ 247426 w 971705"/>
              <a:gd name="connsiteY8" fmla="*/ 626714 h 687201"/>
              <a:gd name="connsiteX9" fmla="*/ 270951 w 971705"/>
              <a:gd name="connsiteY9" fmla="*/ 687201 h 687201"/>
              <a:gd name="connsiteX0" fmla="*/ 238078 w 938832"/>
              <a:gd name="connsiteY0" fmla="*/ 686664 h 686664"/>
              <a:gd name="connsiteX1" fmla="*/ 324474 w 938832"/>
              <a:gd name="connsiteY1" fmla="*/ 650481 h 686664"/>
              <a:gd name="connsiteX2" fmla="*/ 580593 w 938832"/>
              <a:gd name="connsiteY2" fmla="*/ 613723 h 686664"/>
              <a:gd name="connsiteX3" fmla="*/ 892824 w 938832"/>
              <a:gd name="connsiteY3" fmla="*/ 441573 h 686664"/>
              <a:gd name="connsiteX4" fmla="*/ 920513 w 938832"/>
              <a:gd name="connsiteY4" fmla="*/ 256044 h 686664"/>
              <a:gd name="connsiteX5" fmla="*/ 730303 w 938832"/>
              <a:gd name="connsiteY5" fmla="*/ 9259 h 686664"/>
              <a:gd name="connsiteX6" fmla="*/ 226191 w 938832"/>
              <a:gd name="connsiteY6" fmla="*/ 74532 h 686664"/>
              <a:gd name="connsiteX7" fmla="*/ 23383 w 938832"/>
              <a:gd name="connsiteY7" fmla="*/ 284183 h 686664"/>
              <a:gd name="connsiteX8" fmla="*/ 214553 w 938832"/>
              <a:gd name="connsiteY8" fmla="*/ 626177 h 686664"/>
              <a:gd name="connsiteX9" fmla="*/ 238078 w 938832"/>
              <a:gd name="connsiteY9" fmla="*/ 686664 h 686664"/>
              <a:gd name="connsiteX0" fmla="*/ 238078 w 940200"/>
              <a:gd name="connsiteY0" fmla="*/ 721245 h 721245"/>
              <a:gd name="connsiteX1" fmla="*/ 324474 w 940200"/>
              <a:gd name="connsiteY1" fmla="*/ 685062 h 721245"/>
              <a:gd name="connsiteX2" fmla="*/ 580593 w 940200"/>
              <a:gd name="connsiteY2" fmla="*/ 648304 h 721245"/>
              <a:gd name="connsiteX3" fmla="*/ 892824 w 940200"/>
              <a:gd name="connsiteY3" fmla="*/ 476154 h 721245"/>
              <a:gd name="connsiteX4" fmla="*/ 920513 w 940200"/>
              <a:gd name="connsiteY4" fmla="*/ 290625 h 721245"/>
              <a:gd name="connsiteX5" fmla="*/ 710990 w 940200"/>
              <a:gd name="connsiteY5" fmla="*/ 6592 h 721245"/>
              <a:gd name="connsiteX6" fmla="*/ 226191 w 940200"/>
              <a:gd name="connsiteY6" fmla="*/ 109113 h 721245"/>
              <a:gd name="connsiteX7" fmla="*/ 23383 w 940200"/>
              <a:gd name="connsiteY7" fmla="*/ 318764 h 721245"/>
              <a:gd name="connsiteX8" fmla="*/ 214553 w 940200"/>
              <a:gd name="connsiteY8" fmla="*/ 660758 h 721245"/>
              <a:gd name="connsiteX9" fmla="*/ 238078 w 940200"/>
              <a:gd name="connsiteY9" fmla="*/ 721245 h 721245"/>
              <a:gd name="connsiteX0" fmla="*/ 238078 w 943536"/>
              <a:gd name="connsiteY0" fmla="*/ 720896 h 720896"/>
              <a:gd name="connsiteX1" fmla="*/ 324474 w 943536"/>
              <a:gd name="connsiteY1" fmla="*/ 684713 h 720896"/>
              <a:gd name="connsiteX2" fmla="*/ 580593 w 943536"/>
              <a:gd name="connsiteY2" fmla="*/ 647955 h 720896"/>
              <a:gd name="connsiteX3" fmla="*/ 892824 w 943536"/>
              <a:gd name="connsiteY3" fmla="*/ 475805 h 720896"/>
              <a:gd name="connsiteX4" fmla="*/ 925324 w 943536"/>
              <a:gd name="connsiteY4" fmla="*/ 283788 h 720896"/>
              <a:gd name="connsiteX5" fmla="*/ 710990 w 943536"/>
              <a:gd name="connsiteY5" fmla="*/ 6243 h 720896"/>
              <a:gd name="connsiteX6" fmla="*/ 226191 w 943536"/>
              <a:gd name="connsiteY6" fmla="*/ 108764 h 720896"/>
              <a:gd name="connsiteX7" fmla="*/ 23383 w 943536"/>
              <a:gd name="connsiteY7" fmla="*/ 318415 h 720896"/>
              <a:gd name="connsiteX8" fmla="*/ 214553 w 943536"/>
              <a:gd name="connsiteY8" fmla="*/ 660409 h 720896"/>
              <a:gd name="connsiteX9" fmla="*/ 238078 w 943536"/>
              <a:gd name="connsiteY9" fmla="*/ 720896 h 720896"/>
              <a:gd name="connsiteX0" fmla="*/ 238078 w 932042"/>
              <a:gd name="connsiteY0" fmla="*/ 720896 h 720896"/>
              <a:gd name="connsiteX1" fmla="*/ 324474 w 932042"/>
              <a:gd name="connsiteY1" fmla="*/ 684713 h 720896"/>
              <a:gd name="connsiteX2" fmla="*/ 580593 w 932042"/>
              <a:gd name="connsiteY2" fmla="*/ 647955 h 720896"/>
              <a:gd name="connsiteX3" fmla="*/ 850829 w 932042"/>
              <a:gd name="connsiteY3" fmla="*/ 489522 h 720896"/>
              <a:gd name="connsiteX4" fmla="*/ 925324 w 932042"/>
              <a:gd name="connsiteY4" fmla="*/ 283788 h 720896"/>
              <a:gd name="connsiteX5" fmla="*/ 710990 w 932042"/>
              <a:gd name="connsiteY5" fmla="*/ 6243 h 720896"/>
              <a:gd name="connsiteX6" fmla="*/ 226191 w 932042"/>
              <a:gd name="connsiteY6" fmla="*/ 108764 h 720896"/>
              <a:gd name="connsiteX7" fmla="*/ 23383 w 932042"/>
              <a:gd name="connsiteY7" fmla="*/ 318415 h 720896"/>
              <a:gd name="connsiteX8" fmla="*/ 214553 w 932042"/>
              <a:gd name="connsiteY8" fmla="*/ 660409 h 720896"/>
              <a:gd name="connsiteX9" fmla="*/ 238078 w 932042"/>
              <a:gd name="connsiteY9" fmla="*/ 720896 h 720896"/>
              <a:gd name="connsiteX0" fmla="*/ 294564 w 988528"/>
              <a:gd name="connsiteY0" fmla="*/ 721257 h 721257"/>
              <a:gd name="connsiteX1" fmla="*/ 380960 w 988528"/>
              <a:gd name="connsiteY1" fmla="*/ 685074 h 721257"/>
              <a:gd name="connsiteX2" fmla="*/ 637079 w 988528"/>
              <a:gd name="connsiteY2" fmla="*/ 648316 h 721257"/>
              <a:gd name="connsiteX3" fmla="*/ 907315 w 988528"/>
              <a:gd name="connsiteY3" fmla="*/ 489883 h 721257"/>
              <a:gd name="connsiteX4" fmla="*/ 981810 w 988528"/>
              <a:gd name="connsiteY4" fmla="*/ 284149 h 721257"/>
              <a:gd name="connsiteX5" fmla="*/ 767476 w 988528"/>
              <a:gd name="connsiteY5" fmla="*/ 6604 h 721257"/>
              <a:gd name="connsiteX6" fmla="*/ 282677 w 988528"/>
              <a:gd name="connsiteY6" fmla="*/ 109125 h 721257"/>
              <a:gd name="connsiteX7" fmla="*/ 14036 w 988528"/>
              <a:gd name="connsiteY7" fmla="*/ 355779 h 721257"/>
              <a:gd name="connsiteX8" fmla="*/ 271039 w 988528"/>
              <a:gd name="connsiteY8" fmla="*/ 660770 h 721257"/>
              <a:gd name="connsiteX9" fmla="*/ 294564 w 988528"/>
              <a:gd name="connsiteY9" fmla="*/ 721257 h 721257"/>
              <a:gd name="connsiteX0" fmla="*/ 308360 w 1002324"/>
              <a:gd name="connsiteY0" fmla="*/ 721378 h 721378"/>
              <a:gd name="connsiteX1" fmla="*/ 394756 w 1002324"/>
              <a:gd name="connsiteY1" fmla="*/ 685195 h 721378"/>
              <a:gd name="connsiteX2" fmla="*/ 650875 w 1002324"/>
              <a:gd name="connsiteY2" fmla="*/ 648437 h 721378"/>
              <a:gd name="connsiteX3" fmla="*/ 921111 w 1002324"/>
              <a:gd name="connsiteY3" fmla="*/ 490004 h 721378"/>
              <a:gd name="connsiteX4" fmla="*/ 995606 w 1002324"/>
              <a:gd name="connsiteY4" fmla="*/ 284270 h 721378"/>
              <a:gd name="connsiteX5" fmla="*/ 781272 w 1002324"/>
              <a:gd name="connsiteY5" fmla="*/ 6725 h 721378"/>
              <a:gd name="connsiteX6" fmla="*/ 296473 w 1002324"/>
              <a:gd name="connsiteY6" fmla="*/ 109246 h 721378"/>
              <a:gd name="connsiteX7" fmla="*/ 12734 w 1002324"/>
              <a:gd name="connsiteY7" fmla="*/ 367519 h 721378"/>
              <a:gd name="connsiteX8" fmla="*/ 284835 w 1002324"/>
              <a:gd name="connsiteY8" fmla="*/ 660891 h 721378"/>
              <a:gd name="connsiteX9" fmla="*/ 308360 w 1002324"/>
              <a:gd name="connsiteY9" fmla="*/ 721378 h 721378"/>
              <a:gd name="connsiteX0" fmla="*/ 308360 w 1001714"/>
              <a:gd name="connsiteY0" fmla="*/ 721378 h 721378"/>
              <a:gd name="connsiteX1" fmla="*/ 394756 w 1001714"/>
              <a:gd name="connsiteY1" fmla="*/ 685195 h 721378"/>
              <a:gd name="connsiteX2" fmla="*/ 650875 w 1001714"/>
              <a:gd name="connsiteY2" fmla="*/ 648437 h 721378"/>
              <a:gd name="connsiteX3" fmla="*/ 917242 w 1001714"/>
              <a:gd name="connsiteY3" fmla="*/ 475683 h 721378"/>
              <a:gd name="connsiteX4" fmla="*/ 995606 w 1001714"/>
              <a:gd name="connsiteY4" fmla="*/ 284270 h 721378"/>
              <a:gd name="connsiteX5" fmla="*/ 781272 w 1001714"/>
              <a:gd name="connsiteY5" fmla="*/ 6725 h 721378"/>
              <a:gd name="connsiteX6" fmla="*/ 296473 w 1001714"/>
              <a:gd name="connsiteY6" fmla="*/ 109246 h 721378"/>
              <a:gd name="connsiteX7" fmla="*/ 12734 w 1001714"/>
              <a:gd name="connsiteY7" fmla="*/ 367519 h 721378"/>
              <a:gd name="connsiteX8" fmla="*/ 284835 w 1001714"/>
              <a:gd name="connsiteY8" fmla="*/ 660891 h 721378"/>
              <a:gd name="connsiteX9" fmla="*/ 308360 w 1001714"/>
              <a:gd name="connsiteY9" fmla="*/ 721378 h 721378"/>
              <a:gd name="connsiteX0" fmla="*/ 308360 w 1001852"/>
              <a:gd name="connsiteY0" fmla="*/ 721378 h 721378"/>
              <a:gd name="connsiteX1" fmla="*/ 394756 w 1001852"/>
              <a:gd name="connsiteY1" fmla="*/ 685195 h 721378"/>
              <a:gd name="connsiteX2" fmla="*/ 641147 w 1001852"/>
              <a:gd name="connsiteY2" fmla="*/ 639079 h 721378"/>
              <a:gd name="connsiteX3" fmla="*/ 917242 w 1001852"/>
              <a:gd name="connsiteY3" fmla="*/ 475683 h 721378"/>
              <a:gd name="connsiteX4" fmla="*/ 995606 w 1001852"/>
              <a:gd name="connsiteY4" fmla="*/ 284270 h 721378"/>
              <a:gd name="connsiteX5" fmla="*/ 781272 w 1001852"/>
              <a:gd name="connsiteY5" fmla="*/ 6725 h 721378"/>
              <a:gd name="connsiteX6" fmla="*/ 296473 w 1001852"/>
              <a:gd name="connsiteY6" fmla="*/ 109246 h 721378"/>
              <a:gd name="connsiteX7" fmla="*/ 12734 w 1001852"/>
              <a:gd name="connsiteY7" fmla="*/ 367519 h 721378"/>
              <a:gd name="connsiteX8" fmla="*/ 284835 w 1001852"/>
              <a:gd name="connsiteY8" fmla="*/ 660891 h 721378"/>
              <a:gd name="connsiteX9" fmla="*/ 308360 w 1001852"/>
              <a:gd name="connsiteY9" fmla="*/ 721378 h 721378"/>
              <a:gd name="connsiteX0" fmla="*/ 308360 w 1001852"/>
              <a:gd name="connsiteY0" fmla="*/ 719754 h 719754"/>
              <a:gd name="connsiteX1" fmla="*/ 394756 w 1001852"/>
              <a:gd name="connsiteY1" fmla="*/ 683571 h 719754"/>
              <a:gd name="connsiteX2" fmla="*/ 641147 w 1001852"/>
              <a:gd name="connsiteY2" fmla="*/ 637455 h 719754"/>
              <a:gd name="connsiteX3" fmla="*/ 917242 w 1001852"/>
              <a:gd name="connsiteY3" fmla="*/ 474059 h 719754"/>
              <a:gd name="connsiteX4" fmla="*/ 995606 w 1001852"/>
              <a:gd name="connsiteY4" fmla="*/ 282646 h 719754"/>
              <a:gd name="connsiteX5" fmla="*/ 781272 w 1001852"/>
              <a:gd name="connsiteY5" fmla="*/ 5101 h 719754"/>
              <a:gd name="connsiteX6" fmla="*/ 311517 w 1001852"/>
              <a:gd name="connsiteY6" fmla="*/ 122448 h 719754"/>
              <a:gd name="connsiteX7" fmla="*/ 12734 w 1001852"/>
              <a:gd name="connsiteY7" fmla="*/ 365895 h 719754"/>
              <a:gd name="connsiteX8" fmla="*/ 284835 w 1001852"/>
              <a:gd name="connsiteY8" fmla="*/ 659267 h 719754"/>
              <a:gd name="connsiteX9" fmla="*/ 308360 w 1001852"/>
              <a:gd name="connsiteY9" fmla="*/ 719754 h 719754"/>
              <a:gd name="connsiteX0" fmla="*/ 304337 w 997829"/>
              <a:gd name="connsiteY0" fmla="*/ 719754 h 719754"/>
              <a:gd name="connsiteX1" fmla="*/ 390733 w 997829"/>
              <a:gd name="connsiteY1" fmla="*/ 683571 h 719754"/>
              <a:gd name="connsiteX2" fmla="*/ 637124 w 997829"/>
              <a:gd name="connsiteY2" fmla="*/ 637455 h 719754"/>
              <a:gd name="connsiteX3" fmla="*/ 913219 w 997829"/>
              <a:gd name="connsiteY3" fmla="*/ 474059 h 719754"/>
              <a:gd name="connsiteX4" fmla="*/ 991583 w 997829"/>
              <a:gd name="connsiteY4" fmla="*/ 282646 h 719754"/>
              <a:gd name="connsiteX5" fmla="*/ 777249 w 997829"/>
              <a:gd name="connsiteY5" fmla="*/ 5101 h 719754"/>
              <a:gd name="connsiteX6" fmla="*/ 307494 w 997829"/>
              <a:gd name="connsiteY6" fmla="*/ 122448 h 719754"/>
              <a:gd name="connsiteX7" fmla="*/ 8711 w 997829"/>
              <a:gd name="connsiteY7" fmla="*/ 365895 h 719754"/>
              <a:gd name="connsiteX8" fmla="*/ 280812 w 997829"/>
              <a:gd name="connsiteY8" fmla="*/ 659267 h 719754"/>
              <a:gd name="connsiteX9" fmla="*/ 304337 w 997829"/>
              <a:gd name="connsiteY9" fmla="*/ 719754 h 719754"/>
              <a:gd name="connsiteX0" fmla="*/ 304337 w 1000140"/>
              <a:gd name="connsiteY0" fmla="*/ 719754 h 719754"/>
              <a:gd name="connsiteX1" fmla="*/ 390733 w 1000140"/>
              <a:gd name="connsiteY1" fmla="*/ 683571 h 719754"/>
              <a:gd name="connsiteX2" fmla="*/ 637124 w 1000140"/>
              <a:gd name="connsiteY2" fmla="*/ 637455 h 719754"/>
              <a:gd name="connsiteX3" fmla="*/ 926023 w 1000140"/>
              <a:gd name="connsiteY3" fmla="*/ 465382 h 719754"/>
              <a:gd name="connsiteX4" fmla="*/ 991583 w 1000140"/>
              <a:gd name="connsiteY4" fmla="*/ 282646 h 719754"/>
              <a:gd name="connsiteX5" fmla="*/ 777249 w 1000140"/>
              <a:gd name="connsiteY5" fmla="*/ 5101 h 719754"/>
              <a:gd name="connsiteX6" fmla="*/ 307494 w 1000140"/>
              <a:gd name="connsiteY6" fmla="*/ 122448 h 719754"/>
              <a:gd name="connsiteX7" fmla="*/ 8711 w 1000140"/>
              <a:gd name="connsiteY7" fmla="*/ 365895 h 719754"/>
              <a:gd name="connsiteX8" fmla="*/ 280812 w 1000140"/>
              <a:gd name="connsiteY8" fmla="*/ 659267 h 719754"/>
              <a:gd name="connsiteX9" fmla="*/ 304337 w 1000140"/>
              <a:gd name="connsiteY9" fmla="*/ 719754 h 719754"/>
              <a:gd name="connsiteX0" fmla="*/ 304337 w 1000232"/>
              <a:gd name="connsiteY0" fmla="*/ 719754 h 719754"/>
              <a:gd name="connsiteX1" fmla="*/ 390733 w 1000232"/>
              <a:gd name="connsiteY1" fmla="*/ 683571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1000232"/>
              <a:gd name="connsiteY0" fmla="*/ 719754 h 719754"/>
              <a:gd name="connsiteX1" fmla="*/ 399952 w 1000232"/>
              <a:gd name="connsiteY1" fmla="*/ 666587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991570"/>
              <a:gd name="connsiteY0" fmla="*/ 718638 h 718638"/>
              <a:gd name="connsiteX1" fmla="*/ 399952 w 991570"/>
              <a:gd name="connsiteY1" fmla="*/ 665471 h 718638"/>
              <a:gd name="connsiteX2" fmla="*/ 632822 w 991570"/>
              <a:gd name="connsiteY2" fmla="*/ 626371 h 718638"/>
              <a:gd name="connsiteX3" fmla="*/ 926023 w 991570"/>
              <a:gd name="connsiteY3" fmla="*/ 464266 h 718638"/>
              <a:gd name="connsiteX4" fmla="*/ 981545 w 991570"/>
              <a:gd name="connsiteY4" fmla="*/ 258272 h 718638"/>
              <a:gd name="connsiteX5" fmla="*/ 777249 w 991570"/>
              <a:gd name="connsiteY5" fmla="*/ 3985 h 718638"/>
              <a:gd name="connsiteX6" fmla="*/ 307494 w 991570"/>
              <a:gd name="connsiteY6" fmla="*/ 121332 h 718638"/>
              <a:gd name="connsiteX7" fmla="*/ 8711 w 991570"/>
              <a:gd name="connsiteY7" fmla="*/ 364779 h 718638"/>
              <a:gd name="connsiteX8" fmla="*/ 280812 w 991570"/>
              <a:gd name="connsiteY8" fmla="*/ 658151 h 718638"/>
              <a:gd name="connsiteX9" fmla="*/ 304337 w 991570"/>
              <a:gd name="connsiteY9" fmla="*/ 718638 h 718638"/>
              <a:gd name="connsiteX0" fmla="*/ 304337 w 992211"/>
              <a:gd name="connsiteY0" fmla="*/ 718638 h 718638"/>
              <a:gd name="connsiteX1" fmla="*/ 399952 w 992211"/>
              <a:gd name="connsiteY1" fmla="*/ 665471 h 718638"/>
              <a:gd name="connsiteX2" fmla="*/ 632822 w 992211"/>
              <a:gd name="connsiteY2" fmla="*/ 626371 h 718638"/>
              <a:gd name="connsiteX3" fmla="*/ 928468 w 992211"/>
              <a:gd name="connsiteY3" fmla="*/ 445968 h 718638"/>
              <a:gd name="connsiteX4" fmla="*/ 981545 w 992211"/>
              <a:gd name="connsiteY4" fmla="*/ 258272 h 718638"/>
              <a:gd name="connsiteX5" fmla="*/ 777249 w 992211"/>
              <a:gd name="connsiteY5" fmla="*/ 3985 h 718638"/>
              <a:gd name="connsiteX6" fmla="*/ 307494 w 992211"/>
              <a:gd name="connsiteY6" fmla="*/ 121332 h 718638"/>
              <a:gd name="connsiteX7" fmla="*/ 8711 w 992211"/>
              <a:gd name="connsiteY7" fmla="*/ 364779 h 718638"/>
              <a:gd name="connsiteX8" fmla="*/ 280812 w 992211"/>
              <a:gd name="connsiteY8" fmla="*/ 658151 h 718638"/>
              <a:gd name="connsiteX9" fmla="*/ 304337 w 992211"/>
              <a:gd name="connsiteY9" fmla="*/ 718638 h 718638"/>
              <a:gd name="connsiteX0" fmla="*/ 304337 w 993655"/>
              <a:gd name="connsiteY0" fmla="*/ 717746 h 717746"/>
              <a:gd name="connsiteX1" fmla="*/ 399952 w 993655"/>
              <a:gd name="connsiteY1" fmla="*/ 664579 h 717746"/>
              <a:gd name="connsiteX2" fmla="*/ 632822 w 993655"/>
              <a:gd name="connsiteY2" fmla="*/ 625479 h 717746"/>
              <a:gd name="connsiteX3" fmla="*/ 928468 w 993655"/>
              <a:gd name="connsiteY3" fmla="*/ 445076 h 717746"/>
              <a:gd name="connsiteX4" fmla="*/ 983273 w 993655"/>
              <a:gd name="connsiteY4" fmla="*/ 237421 h 717746"/>
              <a:gd name="connsiteX5" fmla="*/ 777249 w 993655"/>
              <a:gd name="connsiteY5" fmla="*/ 3093 h 717746"/>
              <a:gd name="connsiteX6" fmla="*/ 307494 w 993655"/>
              <a:gd name="connsiteY6" fmla="*/ 120440 h 717746"/>
              <a:gd name="connsiteX7" fmla="*/ 8711 w 993655"/>
              <a:gd name="connsiteY7" fmla="*/ 363887 h 717746"/>
              <a:gd name="connsiteX8" fmla="*/ 280812 w 993655"/>
              <a:gd name="connsiteY8" fmla="*/ 657259 h 717746"/>
              <a:gd name="connsiteX9" fmla="*/ 304337 w 993655"/>
              <a:gd name="connsiteY9" fmla="*/ 717746 h 717746"/>
              <a:gd name="connsiteX0" fmla="*/ 304337 w 991662"/>
              <a:gd name="connsiteY0" fmla="*/ 717746 h 717746"/>
              <a:gd name="connsiteX1" fmla="*/ 399952 w 991662"/>
              <a:gd name="connsiteY1" fmla="*/ 664579 h 717746"/>
              <a:gd name="connsiteX2" fmla="*/ 632822 w 991662"/>
              <a:gd name="connsiteY2" fmla="*/ 625479 h 717746"/>
              <a:gd name="connsiteX3" fmla="*/ 928468 w 991662"/>
              <a:gd name="connsiteY3" fmla="*/ 445076 h 717746"/>
              <a:gd name="connsiteX4" fmla="*/ 983273 w 991662"/>
              <a:gd name="connsiteY4" fmla="*/ 237421 h 717746"/>
              <a:gd name="connsiteX5" fmla="*/ 777249 w 991662"/>
              <a:gd name="connsiteY5" fmla="*/ 3093 h 717746"/>
              <a:gd name="connsiteX6" fmla="*/ 307494 w 991662"/>
              <a:gd name="connsiteY6" fmla="*/ 120440 h 717746"/>
              <a:gd name="connsiteX7" fmla="*/ 8711 w 991662"/>
              <a:gd name="connsiteY7" fmla="*/ 363887 h 717746"/>
              <a:gd name="connsiteX8" fmla="*/ 280812 w 991662"/>
              <a:gd name="connsiteY8" fmla="*/ 657259 h 717746"/>
              <a:gd name="connsiteX9" fmla="*/ 304337 w 991662"/>
              <a:gd name="connsiteY9" fmla="*/ 717746 h 717746"/>
              <a:gd name="connsiteX0" fmla="*/ 304337 w 989471"/>
              <a:gd name="connsiteY0" fmla="*/ 717746 h 717746"/>
              <a:gd name="connsiteX1" fmla="*/ 399952 w 989471"/>
              <a:gd name="connsiteY1" fmla="*/ 664579 h 717746"/>
              <a:gd name="connsiteX2" fmla="*/ 632822 w 989471"/>
              <a:gd name="connsiteY2" fmla="*/ 625479 h 717746"/>
              <a:gd name="connsiteX3" fmla="*/ 916010 w 989471"/>
              <a:gd name="connsiteY3" fmla="*/ 449761 h 717746"/>
              <a:gd name="connsiteX4" fmla="*/ 983273 w 989471"/>
              <a:gd name="connsiteY4" fmla="*/ 237421 h 717746"/>
              <a:gd name="connsiteX5" fmla="*/ 777249 w 989471"/>
              <a:gd name="connsiteY5" fmla="*/ 3093 h 717746"/>
              <a:gd name="connsiteX6" fmla="*/ 307494 w 989471"/>
              <a:gd name="connsiteY6" fmla="*/ 120440 h 717746"/>
              <a:gd name="connsiteX7" fmla="*/ 8711 w 989471"/>
              <a:gd name="connsiteY7" fmla="*/ 363887 h 717746"/>
              <a:gd name="connsiteX8" fmla="*/ 280812 w 989471"/>
              <a:gd name="connsiteY8" fmla="*/ 657259 h 717746"/>
              <a:gd name="connsiteX9" fmla="*/ 304337 w 989471"/>
              <a:gd name="connsiteY9" fmla="*/ 717746 h 717746"/>
              <a:gd name="connsiteX0" fmla="*/ 304337 w 989471"/>
              <a:gd name="connsiteY0" fmla="*/ 716680 h 716680"/>
              <a:gd name="connsiteX1" fmla="*/ 399952 w 989471"/>
              <a:gd name="connsiteY1" fmla="*/ 663513 h 716680"/>
              <a:gd name="connsiteX2" fmla="*/ 632822 w 989471"/>
              <a:gd name="connsiteY2" fmla="*/ 624413 h 716680"/>
              <a:gd name="connsiteX3" fmla="*/ 916010 w 989471"/>
              <a:gd name="connsiteY3" fmla="*/ 448695 h 716680"/>
              <a:gd name="connsiteX4" fmla="*/ 983273 w 989471"/>
              <a:gd name="connsiteY4" fmla="*/ 236355 h 716680"/>
              <a:gd name="connsiteX5" fmla="*/ 777249 w 989471"/>
              <a:gd name="connsiteY5" fmla="*/ 2027 h 716680"/>
              <a:gd name="connsiteX6" fmla="*/ 314664 w 989471"/>
              <a:gd name="connsiteY6" fmla="*/ 135987 h 716680"/>
              <a:gd name="connsiteX7" fmla="*/ 8711 w 989471"/>
              <a:gd name="connsiteY7" fmla="*/ 362821 h 716680"/>
              <a:gd name="connsiteX8" fmla="*/ 280812 w 989471"/>
              <a:gd name="connsiteY8" fmla="*/ 656193 h 716680"/>
              <a:gd name="connsiteX9" fmla="*/ 304337 w 989471"/>
              <a:gd name="connsiteY9" fmla="*/ 716680 h 716680"/>
              <a:gd name="connsiteX0" fmla="*/ 292743 w 977877"/>
              <a:gd name="connsiteY0" fmla="*/ 716666 h 716666"/>
              <a:gd name="connsiteX1" fmla="*/ 388358 w 977877"/>
              <a:gd name="connsiteY1" fmla="*/ 663499 h 716666"/>
              <a:gd name="connsiteX2" fmla="*/ 621228 w 977877"/>
              <a:gd name="connsiteY2" fmla="*/ 624399 h 716666"/>
              <a:gd name="connsiteX3" fmla="*/ 904416 w 977877"/>
              <a:gd name="connsiteY3" fmla="*/ 448681 h 716666"/>
              <a:gd name="connsiteX4" fmla="*/ 971679 w 977877"/>
              <a:gd name="connsiteY4" fmla="*/ 236341 h 716666"/>
              <a:gd name="connsiteX5" fmla="*/ 765655 w 977877"/>
              <a:gd name="connsiteY5" fmla="*/ 2013 h 716666"/>
              <a:gd name="connsiteX6" fmla="*/ 303070 w 977877"/>
              <a:gd name="connsiteY6" fmla="*/ 135973 h 716666"/>
              <a:gd name="connsiteX7" fmla="*/ 9575 w 977877"/>
              <a:gd name="connsiteY7" fmla="*/ 358122 h 716666"/>
              <a:gd name="connsiteX8" fmla="*/ 269218 w 977877"/>
              <a:gd name="connsiteY8" fmla="*/ 656179 h 716666"/>
              <a:gd name="connsiteX9" fmla="*/ 292743 w 977877"/>
              <a:gd name="connsiteY9" fmla="*/ 716666 h 716666"/>
              <a:gd name="connsiteX0" fmla="*/ 292743 w 977482"/>
              <a:gd name="connsiteY0" fmla="*/ 701983 h 701983"/>
              <a:gd name="connsiteX1" fmla="*/ 388358 w 977482"/>
              <a:gd name="connsiteY1" fmla="*/ 648816 h 701983"/>
              <a:gd name="connsiteX2" fmla="*/ 621228 w 977482"/>
              <a:gd name="connsiteY2" fmla="*/ 609716 h 701983"/>
              <a:gd name="connsiteX3" fmla="*/ 904416 w 977482"/>
              <a:gd name="connsiteY3" fmla="*/ 433998 h 701983"/>
              <a:gd name="connsiteX4" fmla="*/ 971679 w 977482"/>
              <a:gd name="connsiteY4" fmla="*/ 221658 h 701983"/>
              <a:gd name="connsiteX5" fmla="*/ 772108 w 977482"/>
              <a:gd name="connsiteY5" fmla="*/ 2282 h 701983"/>
              <a:gd name="connsiteX6" fmla="*/ 303070 w 977482"/>
              <a:gd name="connsiteY6" fmla="*/ 121290 h 701983"/>
              <a:gd name="connsiteX7" fmla="*/ 9575 w 977482"/>
              <a:gd name="connsiteY7" fmla="*/ 343439 h 701983"/>
              <a:gd name="connsiteX8" fmla="*/ 269218 w 977482"/>
              <a:gd name="connsiteY8" fmla="*/ 641496 h 701983"/>
              <a:gd name="connsiteX9" fmla="*/ 292743 w 977482"/>
              <a:gd name="connsiteY9" fmla="*/ 701983 h 701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482" h="701983">
                <a:moveTo>
                  <a:pt x="292743" y="701983"/>
                </a:moveTo>
                <a:cubicBezTo>
                  <a:pt x="301279" y="701218"/>
                  <a:pt x="333611" y="664194"/>
                  <a:pt x="388358" y="648816"/>
                </a:cubicBezTo>
                <a:cubicBezTo>
                  <a:pt x="443105" y="633438"/>
                  <a:pt x="535218" y="645519"/>
                  <a:pt x="621228" y="609716"/>
                </a:cubicBezTo>
                <a:cubicBezTo>
                  <a:pt x="707238" y="573913"/>
                  <a:pt x="859874" y="487666"/>
                  <a:pt x="904416" y="433998"/>
                </a:cubicBezTo>
                <a:cubicBezTo>
                  <a:pt x="948958" y="380330"/>
                  <a:pt x="993730" y="293611"/>
                  <a:pt x="971679" y="221658"/>
                </a:cubicBezTo>
                <a:cubicBezTo>
                  <a:pt x="949628" y="149705"/>
                  <a:pt x="883543" y="19010"/>
                  <a:pt x="772108" y="2282"/>
                </a:cubicBezTo>
                <a:cubicBezTo>
                  <a:pt x="660673" y="-14446"/>
                  <a:pt x="430159" y="64431"/>
                  <a:pt x="303070" y="121290"/>
                </a:cubicBezTo>
                <a:cubicBezTo>
                  <a:pt x="175981" y="178149"/>
                  <a:pt x="40905" y="246665"/>
                  <a:pt x="9575" y="343439"/>
                </a:cubicBezTo>
                <a:cubicBezTo>
                  <a:pt x="-27955" y="470442"/>
                  <a:pt x="42058" y="599498"/>
                  <a:pt x="269218" y="641496"/>
                </a:cubicBezTo>
                <a:cubicBezTo>
                  <a:pt x="296989" y="654954"/>
                  <a:pt x="292743" y="701983"/>
                  <a:pt x="292743" y="70198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D8DD4E6-A478-46EE-F823-697F37844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5151" y="1659988"/>
            <a:ext cx="5631728" cy="247989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a-DK" sz="2600"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Svampeinfektioner i huden, guidelines for diagnosticering og behandling</a:t>
            </a:r>
            <a:br>
              <a:rPr lang="da-DK" sz="2600"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da-DK" sz="2600"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v/ afdelingslæge Stine Andersen, Dermatologisk Afdeling, AUH. </a:t>
            </a:r>
            <a:endParaRPr lang="da-DK" sz="2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9BD8C7-4D57-A908-4EFD-E0CE1F551F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64" r="-5" b="-5"/>
          <a:stretch/>
        </p:blipFill>
        <p:spPr>
          <a:xfrm>
            <a:off x="8249904" y="4150611"/>
            <a:ext cx="2118456" cy="2086192"/>
          </a:xfrm>
          <a:custGeom>
            <a:avLst/>
            <a:gdLst/>
            <a:ahLst/>
            <a:cxnLst/>
            <a:rect l="l" t="t" r="r" b="b"/>
            <a:pathLst>
              <a:path w="2333068" h="2297536">
                <a:moveTo>
                  <a:pt x="1169097" y="365"/>
                </a:moveTo>
                <a:cubicBezTo>
                  <a:pt x="1196038" y="879"/>
                  <a:pt x="1221758" y="1904"/>
                  <a:pt x="1245999" y="3226"/>
                </a:cubicBezTo>
                <a:cubicBezTo>
                  <a:pt x="1633849" y="24369"/>
                  <a:pt x="2355993" y="445659"/>
                  <a:pt x="2332509" y="1173085"/>
                </a:cubicBezTo>
                <a:cubicBezTo>
                  <a:pt x="2309024" y="1900512"/>
                  <a:pt x="1990758" y="2352511"/>
                  <a:pt x="1143300" y="2292154"/>
                </a:cubicBezTo>
                <a:cubicBezTo>
                  <a:pt x="295841" y="2231797"/>
                  <a:pt x="-48331" y="1676129"/>
                  <a:pt x="5412" y="1046225"/>
                </a:cubicBezTo>
                <a:cubicBezTo>
                  <a:pt x="86156" y="99850"/>
                  <a:pt x="764982" y="-7353"/>
                  <a:pt x="1169097" y="365"/>
                </a:cubicBezTo>
                <a:close/>
              </a:path>
            </a:pathLst>
          </a:custGeom>
        </p:spPr>
      </p:pic>
      <p:sp>
        <p:nvSpPr>
          <p:cNvPr id="26" name="Oval 5">
            <a:extLst>
              <a:ext uri="{FF2B5EF4-FFF2-40B4-BE49-F238E27FC236}">
                <a16:creationId xmlns:a16="http://schemas.microsoft.com/office/drawing/2014/main" id="{4BCDF6AF-237D-449E-8E15-A10B6815CB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092598">
            <a:off x="8248707" y="4144010"/>
            <a:ext cx="2118300" cy="2079220"/>
          </a:xfrm>
          <a:custGeom>
            <a:avLst/>
            <a:gdLst>
              <a:gd name="connsiteX0" fmla="*/ 0 w 3164619"/>
              <a:gd name="connsiteY0" fmla="*/ 1529142 h 3058283"/>
              <a:gd name="connsiteX1" fmla="*/ 1582310 w 3164619"/>
              <a:gd name="connsiteY1" fmla="*/ 0 h 3058283"/>
              <a:gd name="connsiteX2" fmla="*/ 3164620 w 3164619"/>
              <a:gd name="connsiteY2" fmla="*/ 1529142 h 3058283"/>
              <a:gd name="connsiteX3" fmla="*/ 1582310 w 3164619"/>
              <a:gd name="connsiteY3" fmla="*/ 3058284 h 3058283"/>
              <a:gd name="connsiteX4" fmla="*/ 0 w 3164619"/>
              <a:gd name="connsiteY4" fmla="*/ 1529142 h 3058283"/>
              <a:gd name="connsiteX0" fmla="*/ 294 w 3164914"/>
              <a:gd name="connsiteY0" fmla="*/ 1529142 h 3058284"/>
              <a:gd name="connsiteX1" fmla="*/ 1487189 w 3164914"/>
              <a:gd name="connsiteY1" fmla="*/ 0 h 3058284"/>
              <a:gd name="connsiteX2" fmla="*/ 3164914 w 3164914"/>
              <a:gd name="connsiteY2" fmla="*/ 1529142 h 3058284"/>
              <a:gd name="connsiteX3" fmla="*/ 1582604 w 3164914"/>
              <a:gd name="connsiteY3" fmla="*/ 3058284 h 3058284"/>
              <a:gd name="connsiteX4" fmla="*/ 294 w 3164914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93 w 3164813"/>
              <a:gd name="connsiteY0" fmla="*/ 1529142 h 3058284"/>
              <a:gd name="connsiteX1" fmla="*/ 1487088 w 3164813"/>
              <a:gd name="connsiteY1" fmla="*/ 0 h 3058284"/>
              <a:gd name="connsiteX2" fmla="*/ 3164813 w 3164813"/>
              <a:gd name="connsiteY2" fmla="*/ 1529142 h 3058284"/>
              <a:gd name="connsiteX3" fmla="*/ 1582503 w 3164813"/>
              <a:gd name="connsiteY3" fmla="*/ 3058284 h 3058284"/>
              <a:gd name="connsiteX4" fmla="*/ 193 w 3164813"/>
              <a:gd name="connsiteY4" fmla="*/ 1529142 h 3058284"/>
              <a:gd name="connsiteX0" fmla="*/ 184 w 3212512"/>
              <a:gd name="connsiteY0" fmla="*/ 1624823 h 3061381"/>
              <a:gd name="connsiteX1" fmla="*/ 1534787 w 3212512"/>
              <a:gd name="connsiteY1" fmla="*/ 265 h 3061381"/>
              <a:gd name="connsiteX2" fmla="*/ 3212512 w 3212512"/>
              <a:gd name="connsiteY2" fmla="*/ 1529407 h 3061381"/>
              <a:gd name="connsiteX3" fmla="*/ 1630202 w 3212512"/>
              <a:gd name="connsiteY3" fmla="*/ 3058549 h 3061381"/>
              <a:gd name="connsiteX4" fmla="*/ 184 w 3212512"/>
              <a:gd name="connsiteY4" fmla="*/ 1624823 h 3061381"/>
              <a:gd name="connsiteX0" fmla="*/ 335 w 3212663"/>
              <a:gd name="connsiteY0" fmla="*/ 1624823 h 3058748"/>
              <a:gd name="connsiteX1" fmla="*/ 1503133 w 3212663"/>
              <a:gd name="connsiteY1" fmla="*/ 265 h 3058748"/>
              <a:gd name="connsiteX2" fmla="*/ 3212663 w 3212663"/>
              <a:gd name="connsiteY2" fmla="*/ 1529407 h 3058748"/>
              <a:gd name="connsiteX3" fmla="*/ 1630353 w 3212663"/>
              <a:gd name="connsiteY3" fmla="*/ 3058549 h 3058748"/>
              <a:gd name="connsiteX4" fmla="*/ 335 w 3212663"/>
              <a:gd name="connsiteY4" fmla="*/ 1624823 h 3058748"/>
              <a:gd name="connsiteX0" fmla="*/ 892 w 3213220"/>
              <a:gd name="connsiteY0" fmla="*/ 1624823 h 3058748"/>
              <a:gd name="connsiteX1" fmla="*/ 1503690 w 3213220"/>
              <a:gd name="connsiteY1" fmla="*/ 265 h 3058748"/>
              <a:gd name="connsiteX2" fmla="*/ 3213220 w 3213220"/>
              <a:gd name="connsiteY2" fmla="*/ 1529407 h 3058748"/>
              <a:gd name="connsiteX3" fmla="*/ 1630910 w 3213220"/>
              <a:gd name="connsiteY3" fmla="*/ 3058549 h 3058748"/>
              <a:gd name="connsiteX4" fmla="*/ 892 w 3213220"/>
              <a:gd name="connsiteY4" fmla="*/ 1624823 h 3058748"/>
              <a:gd name="connsiteX0" fmla="*/ 4743 w 3217071"/>
              <a:gd name="connsiteY0" fmla="*/ 1624823 h 3058932"/>
              <a:gd name="connsiteX1" fmla="*/ 1507541 w 3217071"/>
              <a:gd name="connsiteY1" fmla="*/ 265 h 3058932"/>
              <a:gd name="connsiteX2" fmla="*/ 3217071 w 3217071"/>
              <a:gd name="connsiteY2" fmla="*/ 1529407 h 3058932"/>
              <a:gd name="connsiteX3" fmla="*/ 1634761 w 3217071"/>
              <a:gd name="connsiteY3" fmla="*/ 3058549 h 3058932"/>
              <a:gd name="connsiteX4" fmla="*/ 4743 w 3217071"/>
              <a:gd name="connsiteY4" fmla="*/ 1624823 h 3058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17071" h="3058932">
                <a:moveTo>
                  <a:pt x="4743" y="1624823"/>
                </a:moveTo>
                <a:cubicBezTo>
                  <a:pt x="-48265" y="653933"/>
                  <a:pt x="336049" y="16168"/>
                  <a:pt x="1507541" y="265"/>
                </a:cubicBezTo>
                <a:cubicBezTo>
                  <a:pt x="2679033" y="-15638"/>
                  <a:pt x="3217071" y="684885"/>
                  <a:pt x="3217071" y="1529407"/>
                </a:cubicBezTo>
                <a:cubicBezTo>
                  <a:pt x="3217071" y="2882813"/>
                  <a:pt x="2170149" y="3042646"/>
                  <a:pt x="1634761" y="3058549"/>
                </a:cubicBezTo>
                <a:cubicBezTo>
                  <a:pt x="1099373" y="3074452"/>
                  <a:pt x="57751" y="2595713"/>
                  <a:pt x="4743" y="1624823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1">
            <a:extLst>
              <a:ext uri="{FF2B5EF4-FFF2-40B4-BE49-F238E27FC236}">
                <a16:creationId xmlns:a16="http://schemas.microsoft.com/office/drawing/2014/main" id="{164D53C5-D53E-46BD-82A0-BC9C224DB1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080246" flipH="1">
            <a:off x="1928920" y="200765"/>
            <a:ext cx="7166574" cy="5513680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59010"/>
              <a:gd name="connsiteY0" fmla="*/ 725435 h 725435"/>
              <a:gd name="connsiteX1" fmla="*/ 408106 w 959010"/>
              <a:gd name="connsiteY1" fmla="*/ 662779 h 725435"/>
              <a:gd name="connsiteX2" fmla="*/ 805685 w 959010"/>
              <a:gd name="connsiteY2" fmla="*/ 523410 h 725435"/>
              <a:gd name="connsiteX3" fmla="*/ 954560 w 959010"/>
              <a:gd name="connsiteY3" fmla="*/ 257282 h 725435"/>
              <a:gd name="connsiteX4" fmla="*/ 674525 w 959010"/>
              <a:gd name="connsiteY4" fmla="*/ 5631 h 725435"/>
              <a:gd name="connsiteX5" fmla="*/ 15300 w 959010"/>
              <a:gd name="connsiteY5" fmla="*/ 246614 h 725435"/>
              <a:gd name="connsiteX6" fmla="*/ 217325 w 959010"/>
              <a:gd name="connsiteY6" fmla="*/ 650664 h 725435"/>
              <a:gd name="connsiteX7" fmla="*/ 284667 w 959010"/>
              <a:gd name="connsiteY7" fmla="*/ 725435 h 725435"/>
              <a:gd name="connsiteX0" fmla="*/ 284667 w 967667"/>
              <a:gd name="connsiteY0" fmla="*/ 725435 h 725435"/>
              <a:gd name="connsiteX1" fmla="*/ 408106 w 967667"/>
              <a:gd name="connsiteY1" fmla="*/ 662779 h 725435"/>
              <a:gd name="connsiteX2" fmla="*/ 868683 w 967667"/>
              <a:gd name="connsiteY2" fmla="*/ 556279 h 725435"/>
              <a:gd name="connsiteX3" fmla="*/ 954560 w 967667"/>
              <a:gd name="connsiteY3" fmla="*/ 257282 h 725435"/>
              <a:gd name="connsiteX4" fmla="*/ 674525 w 967667"/>
              <a:gd name="connsiteY4" fmla="*/ 5631 h 725435"/>
              <a:gd name="connsiteX5" fmla="*/ 15300 w 967667"/>
              <a:gd name="connsiteY5" fmla="*/ 246614 h 725435"/>
              <a:gd name="connsiteX6" fmla="*/ 217325 w 967667"/>
              <a:gd name="connsiteY6" fmla="*/ 650664 h 725435"/>
              <a:gd name="connsiteX7" fmla="*/ 284667 w 967667"/>
              <a:gd name="connsiteY7" fmla="*/ 725435 h 725435"/>
              <a:gd name="connsiteX0" fmla="*/ 284667 w 966979"/>
              <a:gd name="connsiteY0" fmla="*/ 685615 h 685615"/>
              <a:gd name="connsiteX1" fmla="*/ 408106 w 966979"/>
              <a:gd name="connsiteY1" fmla="*/ 622959 h 685615"/>
              <a:gd name="connsiteX2" fmla="*/ 868683 w 966979"/>
              <a:gd name="connsiteY2" fmla="*/ 516459 h 685615"/>
              <a:gd name="connsiteX3" fmla="*/ 954560 w 966979"/>
              <a:gd name="connsiteY3" fmla="*/ 217462 h 685615"/>
              <a:gd name="connsiteX4" fmla="*/ 684112 w 966979"/>
              <a:gd name="connsiteY4" fmla="*/ 9636 h 685615"/>
              <a:gd name="connsiteX5" fmla="*/ 15300 w 966979"/>
              <a:gd name="connsiteY5" fmla="*/ 206794 h 685615"/>
              <a:gd name="connsiteX6" fmla="*/ 217325 w 966979"/>
              <a:gd name="connsiteY6" fmla="*/ 610844 h 685615"/>
              <a:gd name="connsiteX7" fmla="*/ 284667 w 966979"/>
              <a:gd name="connsiteY7" fmla="*/ 685615 h 685615"/>
              <a:gd name="connsiteX0" fmla="*/ 283787 w 966099"/>
              <a:gd name="connsiteY0" fmla="*/ 685615 h 685615"/>
              <a:gd name="connsiteX1" fmla="*/ 407226 w 966099"/>
              <a:gd name="connsiteY1" fmla="*/ 622959 h 685615"/>
              <a:gd name="connsiteX2" fmla="*/ 867803 w 966099"/>
              <a:gd name="connsiteY2" fmla="*/ 516459 h 685615"/>
              <a:gd name="connsiteX3" fmla="*/ 953680 w 966099"/>
              <a:gd name="connsiteY3" fmla="*/ 217462 h 685615"/>
              <a:gd name="connsiteX4" fmla="*/ 683232 w 966099"/>
              <a:gd name="connsiteY4" fmla="*/ 9636 h 685615"/>
              <a:gd name="connsiteX5" fmla="*/ 14420 w 966099"/>
              <a:gd name="connsiteY5" fmla="*/ 206794 h 685615"/>
              <a:gd name="connsiteX6" fmla="*/ 221923 w 966099"/>
              <a:gd name="connsiteY6" fmla="*/ 610844 h 685615"/>
              <a:gd name="connsiteX7" fmla="*/ 283787 w 966099"/>
              <a:gd name="connsiteY7" fmla="*/ 685615 h 685615"/>
              <a:gd name="connsiteX0" fmla="*/ 282418 w 966099"/>
              <a:gd name="connsiteY0" fmla="*/ 671920 h 671920"/>
              <a:gd name="connsiteX1" fmla="*/ 407226 w 966099"/>
              <a:gd name="connsiteY1" fmla="*/ 622959 h 671920"/>
              <a:gd name="connsiteX2" fmla="*/ 867803 w 966099"/>
              <a:gd name="connsiteY2" fmla="*/ 516459 h 671920"/>
              <a:gd name="connsiteX3" fmla="*/ 953680 w 966099"/>
              <a:gd name="connsiteY3" fmla="*/ 217462 h 671920"/>
              <a:gd name="connsiteX4" fmla="*/ 683232 w 966099"/>
              <a:gd name="connsiteY4" fmla="*/ 9636 h 671920"/>
              <a:gd name="connsiteX5" fmla="*/ 14420 w 966099"/>
              <a:gd name="connsiteY5" fmla="*/ 206794 h 671920"/>
              <a:gd name="connsiteX6" fmla="*/ 221923 w 966099"/>
              <a:gd name="connsiteY6" fmla="*/ 610844 h 671920"/>
              <a:gd name="connsiteX7" fmla="*/ 282418 w 966099"/>
              <a:gd name="connsiteY7" fmla="*/ 671920 h 671920"/>
              <a:gd name="connsiteX0" fmla="*/ 282418 w 966099"/>
              <a:gd name="connsiteY0" fmla="*/ 671920 h 672429"/>
              <a:gd name="connsiteX1" fmla="*/ 338878 w 966099"/>
              <a:gd name="connsiteY1" fmla="*/ 639121 h 672429"/>
              <a:gd name="connsiteX2" fmla="*/ 407226 w 966099"/>
              <a:gd name="connsiteY2" fmla="*/ 622959 h 672429"/>
              <a:gd name="connsiteX3" fmla="*/ 867803 w 966099"/>
              <a:gd name="connsiteY3" fmla="*/ 516459 h 672429"/>
              <a:gd name="connsiteX4" fmla="*/ 953680 w 966099"/>
              <a:gd name="connsiteY4" fmla="*/ 217462 h 672429"/>
              <a:gd name="connsiteX5" fmla="*/ 683232 w 966099"/>
              <a:gd name="connsiteY5" fmla="*/ 9636 h 672429"/>
              <a:gd name="connsiteX6" fmla="*/ 14420 w 966099"/>
              <a:gd name="connsiteY6" fmla="*/ 206794 h 672429"/>
              <a:gd name="connsiteX7" fmla="*/ 221923 w 966099"/>
              <a:gd name="connsiteY7" fmla="*/ 610844 h 672429"/>
              <a:gd name="connsiteX8" fmla="*/ 282418 w 966099"/>
              <a:gd name="connsiteY8" fmla="*/ 671920 h 672429"/>
              <a:gd name="connsiteX0" fmla="*/ 282418 w 966099"/>
              <a:gd name="connsiteY0" fmla="*/ 671920 h 672356"/>
              <a:gd name="connsiteX1" fmla="*/ 337508 w 966099"/>
              <a:gd name="connsiteY1" fmla="*/ 633643 h 672356"/>
              <a:gd name="connsiteX2" fmla="*/ 407226 w 966099"/>
              <a:gd name="connsiteY2" fmla="*/ 622959 h 672356"/>
              <a:gd name="connsiteX3" fmla="*/ 867803 w 966099"/>
              <a:gd name="connsiteY3" fmla="*/ 516459 h 672356"/>
              <a:gd name="connsiteX4" fmla="*/ 953680 w 966099"/>
              <a:gd name="connsiteY4" fmla="*/ 217462 h 672356"/>
              <a:gd name="connsiteX5" fmla="*/ 683232 w 966099"/>
              <a:gd name="connsiteY5" fmla="*/ 9636 h 672356"/>
              <a:gd name="connsiteX6" fmla="*/ 14420 w 966099"/>
              <a:gd name="connsiteY6" fmla="*/ 206794 h 672356"/>
              <a:gd name="connsiteX7" fmla="*/ 221923 w 966099"/>
              <a:gd name="connsiteY7" fmla="*/ 610844 h 672356"/>
              <a:gd name="connsiteX8" fmla="*/ 282418 w 966099"/>
              <a:gd name="connsiteY8" fmla="*/ 671920 h 672356"/>
              <a:gd name="connsiteX0" fmla="*/ 282418 w 966099"/>
              <a:gd name="connsiteY0" fmla="*/ 671920 h 671920"/>
              <a:gd name="connsiteX1" fmla="*/ 337508 w 966099"/>
              <a:gd name="connsiteY1" fmla="*/ 633643 h 671920"/>
              <a:gd name="connsiteX2" fmla="*/ 407226 w 966099"/>
              <a:gd name="connsiteY2" fmla="*/ 622959 h 671920"/>
              <a:gd name="connsiteX3" fmla="*/ 867803 w 966099"/>
              <a:gd name="connsiteY3" fmla="*/ 516459 h 671920"/>
              <a:gd name="connsiteX4" fmla="*/ 953680 w 966099"/>
              <a:gd name="connsiteY4" fmla="*/ 217462 h 671920"/>
              <a:gd name="connsiteX5" fmla="*/ 683232 w 966099"/>
              <a:gd name="connsiteY5" fmla="*/ 9636 h 671920"/>
              <a:gd name="connsiteX6" fmla="*/ 14420 w 966099"/>
              <a:gd name="connsiteY6" fmla="*/ 206794 h 671920"/>
              <a:gd name="connsiteX7" fmla="*/ 221923 w 966099"/>
              <a:gd name="connsiteY7" fmla="*/ 610844 h 671920"/>
              <a:gd name="connsiteX8" fmla="*/ 282418 w 96609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343"/>
              <a:gd name="connsiteY0" fmla="*/ 671920 h 671920"/>
              <a:gd name="connsiteX1" fmla="*/ 337508 w 965343"/>
              <a:gd name="connsiteY1" fmla="*/ 633643 h 671920"/>
              <a:gd name="connsiteX2" fmla="*/ 437355 w 965343"/>
              <a:gd name="connsiteY2" fmla="*/ 631177 h 671920"/>
              <a:gd name="connsiteX3" fmla="*/ 867803 w 965343"/>
              <a:gd name="connsiteY3" fmla="*/ 516459 h 671920"/>
              <a:gd name="connsiteX4" fmla="*/ 953680 w 965343"/>
              <a:gd name="connsiteY4" fmla="*/ 217462 h 671920"/>
              <a:gd name="connsiteX5" fmla="*/ 683232 w 965343"/>
              <a:gd name="connsiteY5" fmla="*/ 9636 h 671920"/>
              <a:gd name="connsiteX6" fmla="*/ 14420 w 965343"/>
              <a:gd name="connsiteY6" fmla="*/ 206794 h 671920"/>
              <a:gd name="connsiteX7" fmla="*/ 221923 w 965343"/>
              <a:gd name="connsiteY7" fmla="*/ 610844 h 671920"/>
              <a:gd name="connsiteX8" fmla="*/ 282418 w 965343"/>
              <a:gd name="connsiteY8" fmla="*/ 671920 h 671920"/>
              <a:gd name="connsiteX0" fmla="*/ 282418 w 964893"/>
              <a:gd name="connsiteY0" fmla="*/ 664870 h 664870"/>
              <a:gd name="connsiteX1" fmla="*/ 337508 w 964893"/>
              <a:gd name="connsiteY1" fmla="*/ 626593 h 664870"/>
              <a:gd name="connsiteX2" fmla="*/ 437355 w 964893"/>
              <a:gd name="connsiteY2" fmla="*/ 624127 h 664870"/>
              <a:gd name="connsiteX3" fmla="*/ 867803 w 964893"/>
              <a:gd name="connsiteY3" fmla="*/ 509409 h 664870"/>
              <a:gd name="connsiteX4" fmla="*/ 953680 w 964893"/>
              <a:gd name="connsiteY4" fmla="*/ 210412 h 664870"/>
              <a:gd name="connsiteX5" fmla="*/ 689605 w 964893"/>
              <a:gd name="connsiteY5" fmla="*/ 10843 h 664870"/>
              <a:gd name="connsiteX6" fmla="*/ 14420 w 964893"/>
              <a:gd name="connsiteY6" fmla="*/ 199744 h 664870"/>
              <a:gd name="connsiteX7" fmla="*/ 221923 w 964893"/>
              <a:gd name="connsiteY7" fmla="*/ 603794 h 664870"/>
              <a:gd name="connsiteX8" fmla="*/ 282418 w 964893"/>
              <a:gd name="connsiteY8" fmla="*/ 664870 h 664870"/>
              <a:gd name="connsiteX0" fmla="*/ 288372 w 970847"/>
              <a:gd name="connsiteY0" fmla="*/ 654213 h 654213"/>
              <a:gd name="connsiteX1" fmla="*/ 343462 w 970847"/>
              <a:gd name="connsiteY1" fmla="*/ 615936 h 654213"/>
              <a:gd name="connsiteX2" fmla="*/ 443309 w 970847"/>
              <a:gd name="connsiteY2" fmla="*/ 613470 h 654213"/>
              <a:gd name="connsiteX3" fmla="*/ 873757 w 970847"/>
              <a:gd name="connsiteY3" fmla="*/ 498752 h 654213"/>
              <a:gd name="connsiteX4" fmla="*/ 959634 w 970847"/>
              <a:gd name="connsiteY4" fmla="*/ 199755 h 654213"/>
              <a:gd name="connsiteX5" fmla="*/ 695559 w 970847"/>
              <a:gd name="connsiteY5" fmla="*/ 186 h 654213"/>
              <a:gd name="connsiteX6" fmla="*/ 13395 w 970847"/>
              <a:gd name="connsiteY6" fmla="*/ 233317 h 654213"/>
              <a:gd name="connsiteX7" fmla="*/ 227877 w 970847"/>
              <a:gd name="connsiteY7" fmla="*/ 593137 h 654213"/>
              <a:gd name="connsiteX8" fmla="*/ 288372 w 970847"/>
              <a:gd name="connsiteY8" fmla="*/ 654213 h 654213"/>
              <a:gd name="connsiteX0" fmla="*/ 291425 w 973900"/>
              <a:gd name="connsiteY0" fmla="*/ 654213 h 654213"/>
              <a:gd name="connsiteX1" fmla="*/ 346515 w 973900"/>
              <a:gd name="connsiteY1" fmla="*/ 615936 h 654213"/>
              <a:gd name="connsiteX2" fmla="*/ 446362 w 973900"/>
              <a:gd name="connsiteY2" fmla="*/ 613470 h 654213"/>
              <a:gd name="connsiteX3" fmla="*/ 876810 w 973900"/>
              <a:gd name="connsiteY3" fmla="*/ 498752 h 654213"/>
              <a:gd name="connsiteX4" fmla="*/ 962687 w 973900"/>
              <a:gd name="connsiteY4" fmla="*/ 199755 h 654213"/>
              <a:gd name="connsiteX5" fmla="*/ 698612 w 973900"/>
              <a:gd name="connsiteY5" fmla="*/ 186 h 654213"/>
              <a:gd name="connsiteX6" fmla="*/ 16448 w 973900"/>
              <a:gd name="connsiteY6" fmla="*/ 233317 h 654213"/>
              <a:gd name="connsiteX7" fmla="*/ 230930 w 973900"/>
              <a:gd name="connsiteY7" fmla="*/ 593137 h 654213"/>
              <a:gd name="connsiteX8" fmla="*/ 291425 w 973900"/>
              <a:gd name="connsiteY8" fmla="*/ 654213 h 654213"/>
              <a:gd name="connsiteX0" fmla="*/ 291425 w 973900"/>
              <a:gd name="connsiteY0" fmla="*/ 655114 h 655114"/>
              <a:gd name="connsiteX1" fmla="*/ 346515 w 973900"/>
              <a:gd name="connsiteY1" fmla="*/ 616837 h 655114"/>
              <a:gd name="connsiteX2" fmla="*/ 446362 w 973900"/>
              <a:gd name="connsiteY2" fmla="*/ 614371 h 655114"/>
              <a:gd name="connsiteX3" fmla="*/ 876810 w 973900"/>
              <a:gd name="connsiteY3" fmla="*/ 499653 h 655114"/>
              <a:gd name="connsiteX4" fmla="*/ 962687 w 973900"/>
              <a:gd name="connsiteY4" fmla="*/ 200656 h 655114"/>
              <a:gd name="connsiteX5" fmla="*/ 698612 w 973900"/>
              <a:gd name="connsiteY5" fmla="*/ 1087 h 655114"/>
              <a:gd name="connsiteX6" fmla="*/ 16448 w 973900"/>
              <a:gd name="connsiteY6" fmla="*/ 234218 h 655114"/>
              <a:gd name="connsiteX7" fmla="*/ 230930 w 973900"/>
              <a:gd name="connsiteY7" fmla="*/ 594038 h 655114"/>
              <a:gd name="connsiteX8" fmla="*/ 291425 w 973900"/>
              <a:gd name="connsiteY8" fmla="*/ 655114 h 655114"/>
              <a:gd name="connsiteX0" fmla="*/ 291425 w 975164"/>
              <a:gd name="connsiteY0" fmla="*/ 647870 h 647870"/>
              <a:gd name="connsiteX1" fmla="*/ 346515 w 975164"/>
              <a:gd name="connsiteY1" fmla="*/ 609593 h 647870"/>
              <a:gd name="connsiteX2" fmla="*/ 446362 w 975164"/>
              <a:gd name="connsiteY2" fmla="*/ 607127 h 647870"/>
              <a:gd name="connsiteX3" fmla="*/ 876810 w 975164"/>
              <a:gd name="connsiteY3" fmla="*/ 492409 h 647870"/>
              <a:gd name="connsiteX4" fmla="*/ 962687 w 975164"/>
              <a:gd name="connsiteY4" fmla="*/ 193412 h 647870"/>
              <a:gd name="connsiteX5" fmla="*/ 680730 w 975164"/>
              <a:gd name="connsiteY5" fmla="*/ 1283 h 647870"/>
              <a:gd name="connsiteX6" fmla="*/ 16448 w 975164"/>
              <a:gd name="connsiteY6" fmla="*/ 226974 h 647870"/>
              <a:gd name="connsiteX7" fmla="*/ 230930 w 975164"/>
              <a:gd name="connsiteY7" fmla="*/ 586794 h 647870"/>
              <a:gd name="connsiteX8" fmla="*/ 291425 w 975164"/>
              <a:gd name="connsiteY8" fmla="*/ 647870 h 647870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767 h 651767"/>
              <a:gd name="connsiteX1" fmla="*/ 346515 w 975164"/>
              <a:gd name="connsiteY1" fmla="*/ 613490 h 651767"/>
              <a:gd name="connsiteX2" fmla="*/ 446362 w 975164"/>
              <a:gd name="connsiteY2" fmla="*/ 611024 h 651767"/>
              <a:gd name="connsiteX3" fmla="*/ 876810 w 975164"/>
              <a:gd name="connsiteY3" fmla="*/ 496306 h 651767"/>
              <a:gd name="connsiteX4" fmla="*/ 962687 w 975164"/>
              <a:gd name="connsiteY4" fmla="*/ 197309 h 651767"/>
              <a:gd name="connsiteX5" fmla="*/ 680730 w 975164"/>
              <a:gd name="connsiteY5" fmla="*/ 5180 h 651767"/>
              <a:gd name="connsiteX6" fmla="*/ 201924 w 975164"/>
              <a:gd name="connsiteY6" fmla="*/ 69993 h 651767"/>
              <a:gd name="connsiteX7" fmla="*/ 16448 w 975164"/>
              <a:gd name="connsiteY7" fmla="*/ 230871 h 651767"/>
              <a:gd name="connsiteX8" fmla="*/ 230930 w 975164"/>
              <a:gd name="connsiteY8" fmla="*/ 590691 h 651767"/>
              <a:gd name="connsiteX9" fmla="*/ 291425 w 975164"/>
              <a:gd name="connsiteY9" fmla="*/ 651767 h 651767"/>
              <a:gd name="connsiteX0" fmla="*/ 291319 w 975058"/>
              <a:gd name="connsiteY0" fmla="*/ 651767 h 651767"/>
              <a:gd name="connsiteX1" fmla="*/ 346409 w 975058"/>
              <a:gd name="connsiteY1" fmla="*/ 613490 h 651767"/>
              <a:gd name="connsiteX2" fmla="*/ 446256 w 975058"/>
              <a:gd name="connsiteY2" fmla="*/ 611024 h 651767"/>
              <a:gd name="connsiteX3" fmla="*/ 876704 w 975058"/>
              <a:gd name="connsiteY3" fmla="*/ 496306 h 651767"/>
              <a:gd name="connsiteX4" fmla="*/ 962581 w 975058"/>
              <a:gd name="connsiteY4" fmla="*/ 197309 h 651767"/>
              <a:gd name="connsiteX5" fmla="*/ 680624 w 975058"/>
              <a:gd name="connsiteY5" fmla="*/ 5180 h 651767"/>
              <a:gd name="connsiteX6" fmla="*/ 201818 w 975058"/>
              <a:gd name="connsiteY6" fmla="*/ 69993 h 651767"/>
              <a:gd name="connsiteX7" fmla="*/ 16468 w 975058"/>
              <a:gd name="connsiteY7" fmla="*/ 247811 h 651767"/>
              <a:gd name="connsiteX8" fmla="*/ 230824 w 975058"/>
              <a:gd name="connsiteY8" fmla="*/ 590691 h 651767"/>
              <a:gd name="connsiteX9" fmla="*/ 291319 w 975058"/>
              <a:gd name="connsiteY9" fmla="*/ 651767 h 651767"/>
              <a:gd name="connsiteX0" fmla="*/ 294026 w 977765"/>
              <a:gd name="connsiteY0" fmla="*/ 651767 h 651767"/>
              <a:gd name="connsiteX1" fmla="*/ 349116 w 977765"/>
              <a:gd name="connsiteY1" fmla="*/ 613490 h 651767"/>
              <a:gd name="connsiteX2" fmla="*/ 448963 w 977765"/>
              <a:gd name="connsiteY2" fmla="*/ 611024 h 651767"/>
              <a:gd name="connsiteX3" fmla="*/ 879411 w 977765"/>
              <a:gd name="connsiteY3" fmla="*/ 496306 h 651767"/>
              <a:gd name="connsiteX4" fmla="*/ 965288 w 977765"/>
              <a:gd name="connsiteY4" fmla="*/ 197309 h 651767"/>
              <a:gd name="connsiteX5" fmla="*/ 683331 w 977765"/>
              <a:gd name="connsiteY5" fmla="*/ 5180 h 651767"/>
              <a:gd name="connsiteX6" fmla="*/ 204525 w 977765"/>
              <a:gd name="connsiteY6" fmla="*/ 69993 h 651767"/>
              <a:gd name="connsiteX7" fmla="*/ 19175 w 977765"/>
              <a:gd name="connsiteY7" fmla="*/ 247811 h 651767"/>
              <a:gd name="connsiteX8" fmla="*/ 233531 w 977765"/>
              <a:gd name="connsiteY8" fmla="*/ 590691 h 651767"/>
              <a:gd name="connsiteX9" fmla="*/ 294026 w 977765"/>
              <a:gd name="connsiteY9" fmla="*/ 651767 h 651767"/>
              <a:gd name="connsiteX0" fmla="*/ 292584 w 976323"/>
              <a:gd name="connsiteY0" fmla="*/ 651767 h 651767"/>
              <a:gd name="connsiteX1" fmla="*/ 347674 w 976323"/>
              <a:gd name="connsiteY1" fmla="*/ 613490 h 651767"/>
              <a:gd name="connsiteX2" fmla="*/ 447521 w 976323"/>
              <a:gd name="connsiteY2" fmla="*/ 611024 h 651767"/>
              <a:gd name="connsiteX3" fmla="*/ 877969 w 976323"/>
              <a:gd name="connsiteY3" fmla="*/ 496306 h 651767"/>
              <a:gd name="connsiteX4" fmla="*/ 963846 w 976323"/>
              <a:gd name="connsiteY4" fmla="*/ 197309 h 651767"/>
              <a:gd name="connsiteX5" fmla="*/ 681889 w 976323"/>
              <a:gd name="connsiteY5" fmla="*/ 5180 h 651767"/>
              <a:gd name="connsiteX6" fmla="*/ 203083 w 976323"/>
              <a:gd name="connsiteY6" fmla="*/ 69993 h 651767"/>
              <a:gd name="connsiteX7" fmla="*/ 19443 w 976323"/>
              <a:gd name="connsiteY7" fmla="*/ 254442 h 651767"/>
              <a:gd name="connsiteX8" fmla="*/ 232089 w 976323"/>
              <a:gd name="connsiteY8" fmla="*/ 590691 h 651767"/>
              <a:gd name="connsiteX9" fmla="*/ 292584 w 976323"/>
              <a:gd name="connsiteY9" fmla="*/ 651767 h 651767"/>
              <a:gd name="connsiteX0" fmla="*/ 292584 w 974891"/>
              <a:gd name="connsiteY0" fmla="*/ 651767 h 651767"/>
              <a:gd name="connsiteX1" fmla="*/ 347674 w 974891"/>
              <a:gd name="connsiteY1" fmla="*/ 613490 h 651767"/>
              <a:gd name="connsiteX2" fmla="*/ 447521 w 974891"/>
              <a:gd name="connsiteY2" fmla="*/ 611024 h 651767"/>
              <a:gd name="connsiteX3" fmla="*/ 871513 w 974891"/>
              <a:gd name="connsiteY3" fmla="*/ 476756 h 651767"/>
              <a:gd name="connsiteX4" fmla="*/ 963846 w 974891"/>
              <a:gd name="connsiteY4" fmla="*/ 197309 h 651767"/>
              <a:gd name="connsiteX5" fmla="*/ 681889 w 974891"/>
              <a:gd name="connsiteY5" fmla="*/ 5180 h 651767"/>
              <a:gd name="connsiteX6" fmla="*/ 203083 w 974891"/>
              <a:gd name="connsiteY6" fmla="*/ 69993 h 651767"/>
              <a:gd name="connsiteX7" fmla="*/ 19443 w 974891"/>
              <a:gd name="connsiteY7" fmla="*/ 254442 h 651767"/>
              <a:gd name="connsiteX8" fmla="*/ 232089 w 974891"/>
              <a:gd name="connsiteY8" fmla="*/ 590691 h 651767"/>
              <a:gd name="connsiteX9" fmla="*/ 292584 w 9748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47259"/>
              <a:gd name="connsiteY0" fmla="*/ 652072 h 652072"/>
              <a:gd name="connsiteX1" fmla="*/ 347674 w 947259"/>
              <a:gd name="connsiteY1" fmla="*/ 613795 h 652072"/>
              <a:gd name="connsiteX2" fmla="*/ 492610 w 947259"/>
              <a:gd name="connsiteY2" fmla="*/ 599700 h 652072"/>
              <a:gd name="connsiteX3" fmla="*/ 871513 w 947259"/>
              <a:gd name="connsiteY3" fmla="*/ 477061 h 652072"/>
              <a:gd name="connsiteX4" fmla="*/ 932661 w 947259"/>
              <a:gd name="connsiteY4" fmla="*/ 202828 h 652072"/>
              <a:gd name="connsiteX5" fmla="*/ 681889 w 947259"/>
              <a:gd name="connsiteY5" fmla="*/ 5485 h 652072"/>
              <a:gd name="connsiteX6" fmla="*/ 203083 w 947259"/>
              <a:gd name="connsiteY6" fmla="*/ 70298 h 652072"/>
              <a:gd name="connsiteX7" fmla="*/ 19443 w 947259"/>
              <a:gd name="connsiteY7" fmla="*/ 254747 h 652072"/>
              <a:gd name="connsiteX8" fmla="*/ 232089 w 947259"/>
              <a:gd name="connsiteY8" fmla="*/ 590996 h 652072"/>
              <a:gd name="connsiteX9" fmla="*/ 292584 w 947259"/>
              <a:gd name="connsiteY9" fmla="*/ 652072 h 652072"/>
              <a:gd name="connsiteX0" fmla="*/ 292584 w 935943"/>
              <a:gd name="connsiteY0" fmla="*/ 652294 h 652294"/>
              <a:gd name="connsiteX1" fmla="*/ 347674 w 935943"/>
              <a:gd name="connsiteY1" fmla="*/ 614017 h 652294"/>
              <a:gd name="connsiteX2" fmla="*/ 492610 w 935943"/>
              <a:gd name="connsiteY2" fmla="*/ 599922 h 652294"/>
              <a:gd name="connsiteX3" fmla="*/ 871513 w 935943"/>
              <a:gd name="connsiteY3" fmla="*/ 477283 h 652294"/>
              <a:gd name="connsiteX4" fmla="*/ 918074 w 935943"/>
              <a:gd name="connsiteY4" fmla="*/ 206812 h 652294"/>
              <a:gd name="connsiteX5" fmla="*/ 681889 w 935943"/>
              <a:gd name="connsiteY5" fmla="*/ 5707 h 652294"/>
              <a:gd name="connsiteX6" fmla="*/ 203083 w 935943"/>
              <a:gd name="connsiteY6" fmla="*/ 70520 h 652294"/>
              <a:gd name="connsiteX7" fmla="*/ 19443 w 935943"/>
              <a:gd name="connsiteY7" fmla="*/ 254969 h 652294"/>
              <a:gd name="connsiteX8" fmla="*/ 232089 w 935943"/>
              <a:gd name="connsiteY8" fmla="*/ 591218 h 652294"/>
              <a:gd name="connsiteX9" fmla="*/ 292584 w 935943"/>
              <a:gd name="connsiteY9" fmla="*/ 652294 h 652294"/>
              <a:gd name="connsiteX0" fmla="*/ 292584 w 935943"/>
              <a:gd name="connsiteY0" fmla="*/ 651279 h 651279"/>
              <a:gd name="connsiteX1" fmla="*/ 347674 w 935943"/>
              <a:gd name="connsiteY1" fmla="*/ 613002 h 651279"/>
              <a:gd name="connsiteX2" fmla="*/ 492610 w 935943"/>
              <a:gd name="connsiteY2" fmla="*/ 598907 h 651279"/>
              <a:gd name="connsiteX3" fmla="*/ 871513 w 935943"/>
              <a:gd name="connsiteY3" fmla="*/ 476268 h 651279"/>
              <a:gd name="connsiteX4" fmla="*/ 918074 w 935943"/>
              <a:gd name="connsiteY4" fmla="*/ 205797 h 651279"/>
              <a:gd name="connsiteX5" fmla="*/ 681889 w 935943"/>
              <a:gd name="connsiteY5" fmla="*/ 4692 h 651279"/>
              <a:gd name="connsiteX6" fmla="*/ 205135 w 935943"/>
              <a:gd name="connsiteY6" fmla="*/ 77462 h 651279"/>
              <a:gd name="connsiteX7" fmla="*/ 19443 w 935943"/>
              <a:gd name="connsiteY7" fmla="*/ 253954 h 651279"/>
              <a:gd name="connsiteX8" fmla="*/ 232089 w 935943"/>
              <a:gd name="connsiteY8" fmla="*/ 590203 h 651279"/>
              <a:gd name="connsiteX9" fmla="*/ 292584 w 935943"/>
              <a:gd name="connsiteY9" fmla="*/ 651279 h 651279"/>
              <a:gd name="connsiteX0" fmla="*/ 292584 w 935229"/>
              <a:gd name="connsiteY0" fmla="*/ 641781 h 641781"/>
              <a:gd name="connsiteX1" fmla="*/ 347674 w 935229"/>
              <a:gd name="connsiteY1" fmla="*/ 603504 h 641781"/>
              <a:gd name="connsiteX2" fmla="*/ 492610 w 935229"/>
              <a:gd name="connsiteY2" fmla="*/ 589409 h 641781"/>
              <a:gd name="connsiteX3" fmla="*/ 871513 w 935229"/>
              <a:gd name="connsiteY3" fmla="*/ 466770 h 641781"/>
              <a:gd name="connsiteX4" fmla="*/ 918074 w 935229"/>
              <a:gd name="connsiteY4" fmla="*/ 196299 h 641781"/>
              <a:gd name="connsiteX5" fmla="*/ 691598 w 935229"/>
              <a:gd name="connsiteY5" fmla="*/ 5419 h 641781"/>
              <a:gd name="connsiteX6" fmla="*/ 205135 w 935229"/>
              <a:gd name="connsiteY6" fmla="*/ 67964 h 641781"/>
              <a:gd name="connsiteX7" fmla="*/ 19443 w 935229"/>
              <a:gd name="connsiteY7" fmla="*/ 244456 h 641781"/>
              <a:gd name="connsiteX8" fmla="*/ 232089 w 935229"/>
              <a:gd name="connsiteY8" fmla="*/ 580705 h 641781"/>
              <a:gd name="connsiteX9" fmla="*/ 292584 w 935229"/>
              <a:gd name="connsiteY9" fmla="*/ 641781 h 641781"/>
              <a:gd name="connsiteX0" fmla="*/ 292584 w 944778"/>
              <a:gd name="connsiteY0" fmla="*/ 641781 h 641781"/>
              <a:gd name="connsiteX1" fmla="*/ 347674 w 944778"/>
              <a:gd name="connsiteY1" fmla="*/ 603504 h 641781"/>
              <a:gd name="connsiteX2" fmla="*/ 492610 w 944778"/>
              <a:gd name="connsiteY2" fmla="*/ 589409 h 641781"/>
              <a:gd name="connsiteX3" fmla="*/ 871513 w 944778"/>
              <a:gd name="connsiteY3" fmla="*/ 466770 h 641781"/>
              <a:gd name="connsiteX4" fmla="*/ 918074 w 944778"/>
              <a:gd name="connsiteY4" fmla="*/ 196299 h 641781"/>
              <a:gd name="connsiteX5" fmla="*/ 691598 w 944778"/>
              <a:gd name="connsiteY5" fmla="*/ 5419 h 641781"/>
              <a:gd name="connsiteX6" fmla="*/ 205135 w 944778"/>
              <a:gd name="connsiteY6" fmla="*/ 67964 h 641781"/>
              <a:gd name="connsiteX7" fmla="*/ 19443 w 944778"/>
              <a:gd name="connsiteY7" fmla="*/ 244456 h 641781"/>
              <a:gd name="connsiteX8" fmla="*/ 232089 w 944778"/>
              <a:gd name="connsiteY8" fmla="*/ 580705 h 641781"/>
              <a:gd name="connsiteX9" fmla="*/ 292584 w 944778"/>
              <a:gd name="connsiteY9" fmla="*/ 641781 h 641781"/>
              <a:gd name="connsiteX0" fmla="*/ 292584 w 940808"/>
              <a:gd name="connsiteY0" fmla="*/ 641781 h 641781"/>
              <a:gd name="connsiteX1" fmla="*/ 347674 w 940808"/>
              <a:gd name="connsiteY1" fmla="*/ 603504 h 641781"/>
              <a:gd name="connsiteX2" fmla="*/ 492610 w 940808"/>
              <a:gd name="connsiteY2" fmla="*/ 589409 h 641781"/>
              <a:gd name="connsiteX3" fmla="*/ 871513 w 940808"/>
              <a:gd name="connsiteY3" fmla="*/ 466770 h 641781"/>
              <a:gd name="connsiteX4" fmla="*/ 918074 w 940808"/>
              <a:gd name="connsiteY4" fmla="*/ 196299 h 641781"/>
              <a:gd name="connsiteX5" fmla="*/ 691598 w 940808"/>
              <a:gd name="connsiteY5" fmla="*/ 5419 h 641781"/>
              <a:gd name="connsiteX6" fmla="*/ 205135 w 940808"/>
              <a:gd name="connsiteY6" fmla="*/ 67964 h 641781"/>
              <a:gd name="connsiteX7" fmla="*/ 19443 w 940808"/>
              <a:gd name="connsiteY7" fmla="*/ 244456 h 641781"/>
              <a:gd name="connsiteX8" fmla="*/ 232089 w 940808"/>
              <a:gd name="connsiteY8" fmla="*/ 580705 h 641781"/>
              <a:gd name="connsiteX9" fmla="*/ 292584 w 940808"/>
              <a:gd name="connsiteY9" fmla="*/ 641781 h 641781"/>
              <a:gd name="connsiteX0" fmla="*/ 292584 w 936876"/>
              <a:gd name="connsiteY0" fmla="*/ 640201 h 640201"/>
              <a:gd name="connsiteX1" fmla="*/ 347674 w 936876"/>
              <a:gd name="connsiteY1" fmla="*/ 601924 h 640201"/>
              <a:gd name="connsiteX2" fmla="*/ 492610 w 936876"/>
              <a:gd name="connsiteY2" fmla="*/ 587829 h 640201"/>
              <a:gd name="connsiteX3" fmla="*/ 871513 w 936876"/>
              <a:gd name="connsiteY3" fmla="*/ 465190 h 640201"/>
              <a:gd name="connsiteX4" fmla="*/ 907259 w 936876"/>
              <a:gd name="connsiteY4" fmla="*/ 167385 h 640201"/>
              <a:gd name="connsiteX5" fmla="*/ 691598 w 936876"/>
              <a:gd name="connsiteY5" fmla="*/ 3839 h 640201"/>
              <a:gd name="connsiteX6" fmla="*/ 205135 w 936876"/>
              <a:gd name="connsiteY6" fmla="*/ 66384 h 640201"/>
              <a:gd name="connsiteX7" fmla="*/ 19443 w 936876"/>
              <a:gd name="connsiteY7" fmla="*/ 242876 h 640201"/>
              <a:gd name="connsiteX8" fmla="*/ 232089 w 936876"/>
              <a:gd name="connsiteY8" fmla="*/ 579125 h 640201"/>
              <a:gd name="connsiteX9" fmla="*/ 292584 w 936876"/>
              <a:gd name="connsiteY9" fmla="*/ 640201 h 640201"/>
              <a:gd name="connsiteX0" fmla="*/ 292584 w 927257"/>
              <a:gd name="connsiteY0" fmla="*/ 654530 h 654530"/>
              <a:gd name="connsiteX1" fmla="*/ 347674 w 927257"/>
              <a:gd name="connsiteY1" fmla="*/ 616253 h 654530"/>
              <a:gd name="connsiteX2" fmla="*/ 492610 w 927257"/>
              <a:gd name="connsiteY2" fmla="*/ 602158 h 654530"/>
              <a:gd name="connsiteX3" fmla="*/ 871513 w 927257"/>
              <a:gd name="connsiteY3" fmla="*/ 479519 h 654530"/>
              <a:gd name="connsiteX4" fmla="*/ 907259 w 927257"/>
              <a:gd name="connsiteY4" fmla="*/ 181714 h 654530"/>
              <a:gd name="connsiteX5" fmla="*/ 695909 w 927257"/>
              <a:gd name="connsiteY5" fmla="*/ 3250 h 654530"/>
              <a:gd name="connsiteX6" fmla="*/ 205135 w 927257"/>
              <a:gd name="connsiteY6" fmla="*/ 80713 h 654530"/>
              <a:gd name="connsiteX7" fmla="*/ 19443 w 927257"/>
              <a:gd name="connsiteY7" fmla="*/ 257205 h 654530"/>
              <a:gd name="connsiteX8" fmla="*/ 232089 w 927257"/>
              <a:gd name="connsiteY8" fmla="*/ 593454 h 654530"/>
              <a:gd name="connsiteX9" fmla="*/ 292584 w 927257"/>
              <a:gd name="connsiteY9" fmla="*/ 654530 h 654530"/>
              <a:gd name="connsiteX0" fmla="*/ 292584 w 927257"/>
              <a:gd name="connsiteY0" fmla="*/ 656183 h 656183"/>
              <a:gd name="connsiteX1" fmla="*/ 347674 w 927257"/>
              <a:gd name="connsiteY1" fmla="*/ 617906 h 656183"/>
              <a:gd name="connsiteX2" fmla="*/ 492610 w 927257"/>
              <a:gd name="connsiteY2" fmla="*/ 603811 h 656183"/>
              <a:gd name="connsiteX3" fmla="*/ 871513 w 927257"/>
              <a:gd name="connsiteY3" fmla="*/ 481172 h 656183"/>
              <a:gd name="connsiteX4" fmla="*/ 907259 w 927257"/>
              <a:gd name="connsiteY4" fmla="*/ 183367 h 656183"/>
              <a:gd name="connsiteX5" fmla="*/ 695909 w 927257"/>
              <a:gd name="connsiteY5" fmla="*/ 4903 h 656183"/>
              <a:gd name="connsiteX6" fmla="*/ 205135 w 927257"/>
              <a:gd name="connsiteY6" fmla="*/ 82366 h 656183"/>
              <a:gd name="connsiteX7" fmla="*/ 19443 w 927257"/>
              <a:gd name="connsiteY7" fmla="*/ 258858 h 656183"/>
              <a:gd name="connsiteX8" fmla="*/ 232089 w 927257"/>
              <a:gd name="connsiteY8" fmla="*/ 595107 h 656183"/>
              <a:gd name="connsiteX9" fmla="*/ 292584 w 927257"/>
              <a:gd name="connsiteY9" fmla="*/ 656183 h 656183"/>
              <a:gd name="connsiteX0" fmla="*/ 292584 w 925838"/>
              <a:gd name="connsiteY0" fmla="*/ 651595 h 651595"/>
              <a:gd name="connsiteX1" fmla="*/ 347674 w 925838"/>
              <a:gd name="connsiteY1" fmla="*/ 613318 h 651595"/>
              <a:gd name="connsiteX2" fmla="*/ 492610 w 925838"/>
              <a:gd name="connsiteY2" fmla="*/ 599223 h 651595"/>
              <a:gd name="connsiteX3" fmla="*/ 871513 w 925838"/>
              <a:gd name="connsiteY3" fmla="*/ 476584 h 651595"/>
              <a:gd name="connsiteX4" fmla="*/ 907259 w 925838"/>
              <a:gd name="connsiteY4" fmla="*/ 178779 h 651595"/>
              <a:gd name="connsiteX5" fmla="*/ 715990 w 925838"/>
              <a:gd name="connsiteY5" fmla="*/ 5177 h 651595"/>
              <a:gd name="connsiteX6" fmla="*/ 205135 w 925838"/>
              <a:gd name="connsiteY6" fmla="*/ 77778 h 651595"/>
              <a:gd name="connsiteX7" fmla="*/ 19443 w 925838"/>
              <a:gd name="connsiteY7" fmla="*/ 254270 h 651595"/>
              <a:gd name="connsiteX8" fmla="*/ 232089 w 925838"/>
              <a:gd name="connsiteY8" fmla="*/ 590519 h 651595"/>
              <a:gd name="connsiteX9" fmla="*/ 292584 w 925838"/>
              <a:gd name="connsiteY9" fmla="*/ 651595 h 651595"/>
              <a:gd name="connsiteX0" fmla="*/ 262897 w 925838"/>
              <a:gd name="connsiteY0" fmla="*/ 663017 h 663017"/>
              <a:gd name="connsiteX1" fmla="*/ 347674 w 925838"/>
              <a:gd name="connsiteY1" fmla="*/ 613318 h 663017"/>
              <a:gd name="connsiteX2" fmla="*/ 492610 w 925838"/>
              <a:gd name="connsiteY2" fmla="*/ 599223 h 663017"/>
              <a:gd name="connsiteX3" fmla="*/ 871513 w 925838"/>
              <a:gd name="connsiteY3" fmla="*/ 476584 h 663017"/>
              <a:gd name="connsiteX4" fmla="*/ 907259 w 925838"/>
              <a:gd name="connsiteY4" fmla="*/ 178779 h 663017"/>
              <a:gd name="connsiteX5" fmla="*/ 715990 w 925838"/>
              <a:gd name="connsiteY5" fmla="*/ 5177 h 663017"/>
              <a:gd name="connsiteX6" fmla="*/ 205135 w 925838"/>
              <a:gd name="connsiteY6" fmla="*/ 77778 h 663017"/>
              <a:gd name="connsiteX7" fmla="*/ 19443 w 925838"/>
              <a:gd name="connsiteY7" fmla="*/ 254270 h 663017"/>
              <a:gd name="connsiteX8" fmla="*/ 232089 w 925838"/>
              <a:gd name="connsiteY8" fmla="*/ 590519 h 663017"/>
              <a:gd name="connsiteX9" fmla="*/ 262897 w 925838"/>
              <a:gd name="connsiteY9" fmla="*/ 663017 h 663017"/>
              <a:gd name="connsiteX0" fmla="*/ 238982 w 925838"/>
              <a:gd name="connsiteY0" fmla="*/ 657889 h 657889"/>
              <a:gd name="connsiteX1" fmla="*/ 347674 w 925838"/>
              <a:gd name="connsiteY1" fmla="*/ 61331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5838"/>
              <a:gd name="connsiteY0" fmla="*/ 657889 h 657889"/>
              <a:gd name="connsiteX1" fmla="*/ 354772 w 925838"/>
              <a:gd name="connsiteY1" fmla="*/ 61650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4637"/>
              <a:gd name="connsiteY0" fmla="*/ 657889 h 657889"/>
              <a:gd name="connsiteX1" fmla="*/ 354772 w 924637"/>
              <a:gd name="connsiteY1" fmla="*/ 616508 h 657889"/>
              <a:gd name="connsiteX2" fmla="*/ 516487 w 924637"/>
              <a:gd name="connsiteY2" fmla="*/ 599340 h 657889"/>
              <a:gd name="connsiteX3" fmla="*/ 871513 w 924637"/>
              <a:gd name="connsiteY3" fmla="*/ 476584 h 657889"/>
              <a:gd name="connsiteX4" fmla="*/ 907259 w 924637"/>
              <a:gd name="connsiteY4" fmla="*/ 178779 h 657889"/>
              <a:gd name="connsiteX5" fmla="*/ 715990 w 924637"/>
              <a:gd name="connsiteY5" fmla="*/ 5177 h 657889"/>
              <a:gd name="connsiteX6" fmla="*/ 205135 w 924637"/>
              <a:gd name="connsiteY6" fmla="*/ 77778 h 657889"/>
              <a:gd name="connsiteX7" fmla="*/ 19443 w 924637"/>
              <a:gd name="connsiteY7" fmla="*/ 254270 h 657889"/>
              <a:gd name="connsiteX8" fmla="*/ 232089 w 924637"/>
              <a:gd name="connsiteY8" fmla="*/ 590519 h 657889"/>
              <a:gd name="connsiteX9" fmla="*/ 238982 w 924637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3327"/>
              <a:gd name="connsiteY0" fmla="*/ 657889 h 657889"/>
              <a:gd name="connsiteX1" fmla="*/ 354772 w 923327"/>
              <a:gd name="connsiteY1" fmla="*/ 616508 h 657889"/>
              <a:gd name="connsiteX2" fmla="*/ 543969 w 923327"/>
              <a:gd name="connsiteY2" fmla="*/ 608568 h 657889"/>
              <a:gd name="connsiteX3" fmla="*/ 871513 w 923327"/>
              <a:gd name="connsiteY3" fmla="*/ 476584 h 657889"/>
              <a:gd name="connsiteX4" fmla="*/ 907259 w 923327"/>
              <a:gd name="connsiteY4" fmla="*/ 178779 h 657889"/>
              <a:gd name="connsiteX5" fmla="*/ 715990 w 923327"/>
              <a:gd name="connsiteY5" fmla="*/ 5177 h 657889"/>
              <a:gd name="connsiteX6" fmla="*/ 205135 w 923327"/>
              <a:gd name="connsiteY6" fmla="*/ 77778 h 657889"/>
              <a:gd name="connsiteX7" fmla="*/ 19443 w 923327"/>
              <a:gd name="connsiteY7" fmla="*/ 254270 h 657889"/>
              <a:gd name="connsiteX8" fmla="*/ 232089 w 923327"/>
              <a:gd name="connsiteY8" fmla="*/ 590519 h 657889"/>
              <a:gd name="connsiteX9" fmla="*/ 238982 w 923327"/>
              <a:gd name="connsiteY9" fmla="*/ 657889 h 657889"/>
              <a:gd name="connsiteX0" fmla="*/ 238982 w 922789"/>
              <a:gd name="connsiteY0" fmla="*/ 657889 h 657889"/>
              <a:gd name="connsiteX1" fmla="*/ 354772 w 922789"/>
              <a:gd name="connsiteY1" fmla="*/ 616508 h 657889"/>
              <a:gd name="connsiteX2" fmla="*/ 555775 w 922789"/>
              <a:gd name="connsiteY2" fmla="*/ 610544 h 657889"/>
              <a:gd name="connsiteX3" fmla="*/ 871513 w 922789"/>
              <a:gd name="connsiteY3" fmla="*/ 476584 h 657889"/>
              <a:gd name="connsiteX4" fmla="*/ 907259 w 922789"/>
              <a:gd name="connsiteY4" fmla="*/ 178779 h 657889"/>
              <a:gd name="connsiteX5" fmla="*/ 715990 w 922789"/>
              <a:gd name="connsiteY5" fmla="*/ 5177 h 657889"/>
              <a:gd name="connsiteX6" fmla="*/ 205135 w 922789"/>
              <a:gd name="connsiteY6" fmla="*/ 77778 h 657889"/>
              <a:gd name="connsiteX7" fmla="*/ 19443 w 922789"/>
              <a:gd name="connsiteY7" fmla="*/ 254270 h 657889"/>
              <a:gd name="connsiteX8" fmla="*/ 232089 w 922789"/>
              <a:gd name="connsiteY8" fmla="*/ 590519 h 657889"/>
              <a:gd name="connsiteX9" fmla="*/ 238982 w 922789"/>
              <a:gd name="connsiteY9" fmla="*/ 657889 h 657889"/>
              <a:gd name="connsiteX0" fmla="*/ 237724 w 922789"/>
              <a:gd name="connsiteY0" fmla="*/ 662631 h 662631"/>
              <a:gd name="connsiteX1" fmla="*/ 354772 w 922789"/>
              <a:gd name="connsiteY1" fmla="*/ 616508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895"/>
              <a:gd name="connsiteY0" fmla="*/ 675244 h 675244"/>
              <a:gd name="connsiteX1" fmla="*/ 316417 w 922895"/>
              <a:gd name="connsiteY1" fmla="*/ 635913 h 675244"/>
              <a:gd name="connsiteX2" fmla="*/ 555775 w 922895"/>
              <a:gd name="connsiteY2" fmla="*/ 623157 h 675244"/>
              <a:gd name="connsiteX3" fmla="*/ 871513 w 922895"/>
              <a:gd name="connsiteY3" fmla="*/ 489197 h 675244"/>
              <a:gd name="connsiteX4" fmla="*/ 907259 w 922895"/>
              <a:gd name="connsiteY4" fmla="*/ 191392 h 675244"/>
              <a:gd name="connsiteX5" fmla="*/ 714533 w 922895"/>
              <a:gd name="connsiteY5" fmla="*/ 4490 h 675244"/>
              <a:gd name="connsiteX6" fmla="*/ 205135 w 922895"/>
              <a:gd name="connsiteY6" fmla="*/ 90391 h 675244"/>
              <a:gd name="connsiteX7" fmla="*/ 19443 w 922895"/>
              <a:gd name="connsiteY7" fmla="*/ 266883 h 675244"/>
              <a:gd name="connsiteX8" fmla="*/ 232089 w 922895"/>
              <a:gd name="connsiteY8" fmla="*/ 603132 h 675244"/>
              <a:gd name="connsiteX9" fmla="*/ 237724 w 922895"/>
              <a:gd name="connsiteY9" fmla="*/ 675244 h 675244"/>
              <a:gd name="connsiteX0" fmla="*/ 237724 w 921860"/>
              <a:gd name="connsiteY0" fmla="*/ 675486 h 675486"/>
              <a:gd name="connsiteX1" fmla="*/ 316417 w 921860"/>
              <a:gd name="connsiteY1" fmla="*/ 636155 h 675486"/>
              <a:gd name="connsiteX2" fmla="*/ 555775 w 921860"/>
              <a:gd name="connsiteY2" fmla="*/ 623399 h 675486"/>
              <a:gd name="connsiteX3" fmla="*/ 871513 w 921860"/>
              <a:gd name="connsiteY3" fmla="*/ 489439 h 675486"/>
              <a:gd name="connsiteX4" fmla="*/ 907259 w 921860"/>
              <a:gd name="connsiteY4" fmla="*/ 191634 h 675486"/>
              <a:gd name="connsiteX5" fmla="*/ 728723 w 921860"/>
              <a:gd name="connsiteY5" fmla="*/ 4479 h 675486"/>
              <a:gd name="connsiteX6" fmla="*/ 205135 w 921860"/>
              <a:gd name="connsiteY6" fmla="*/ 90633 h 675486"/>
              <a:gd name="connsiteX7" fmla="*/ 19443 w 921860"/>
              <a:gd name="connsiteY7" fmla="*/ 267125 h 675486"/>
              <a:gd name="connsiteX8" fmla="*/ 232089 w 921860"/>
              <a:gd name="connsiteY8" fmla="*/ 603374 h 675486"/>
              <a:gd name="connsiteX9" fmla="*/ 237724 w 921860"/>
              <a:gd name="connsiteY9" fmla="*/ 675486 h 675486"/>
              <a:gd name="connsiteX0" fmla="*/ 237610 w 921746"/>
              <a:gd name="connsiteY0" fmla="*/ 675486 h 675486"/>
              <a:gd name="connsiteX1" fmla="*/ 316303 w 921746"/>
              <a:gd name="connsiteY1" fmla="*/ 636155 h 675486"/>
              <a:gd name="connsiteX2" fmla="*/ 555661 w 921746"/>
              <a:gd name="connsiteY2" fmla="*/ 623399 h 675486"/>
              <a:gd name="connsiteX3" fmla="*/ 871399 w 921746"/>
              <a:gd name="connsiteY3" fmla="*/ 489439 h 675486"/>
              <a:gd name="connsiteX4" fmla="*/ 907145 w 921746"/>
              <a:gd name="connsiteY4" fmla="*/ 191634 h 675486"/>
              <a:gd name="connsiteX5" fmla="*/ 728609 w 921746"/>
              <a:gd name="connsiteY5" fmla="*/ 4479 h 675486"/>
              <a:gd name="connsiteX6" fmla="*/ 205021 w 921746"/>
              <a:gd name="connsiteY6" fmla="*/ 90633 h 675486"/>
              <a:gd name="connsiteX7" fmla="*/ 19329 w 921746"/>
              <a:gd name="connsiteY7" fmla="*/ 267125 h 675486"/>
              <a:gd name="connsiteX8" fmla="*/ 232703 w 921746"/>
              <a:gd name="connsiteY8" fmla="*/ 610024 h 675486"/>
              <a:gd name="connsiteX9" fmla="*/ 237610 w 921746"/>
              <a:gd name="connsiteY9" fmla="*/ 675486 h 675486"/>
              <a:gd name="connsiteX0" fmla="*/ 234474 w 918610"/>
              <a:gd name="connsiteY0" fmla="*/ 675486 h 675486"/>
              <a:gd name="connsiteX1" fmla="*/ 313167 w 918610"/>
              <a:gd name="connsiteY1" fmla="*/ 636155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4474 w 918610"/>
              <a:gd name="connsiteY0" fmla="*/ 675486 h 675486"/>
              <a:gd name="connsiteX1" fmla="*/ 306951 w 918610"/>
              <a:gd name="connsiteY1" fmla="*/ 637256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5490 w 919626"/>
              <a:gd name="connsiteY0" fmla="*/ 675486 h 675486"/>
              <a:gd name="connsiteX1" fmla="*/ 307967 w 919626"/>
              <a:gd name="connsiteY1" fmla="*/ 637256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5490 w 919626"/>
              <a:gd name="connsiteY0" fmla="*/ 675486 h 675486"/>
              <a:gd name="connsiteX1" fmla="*/ 301751 w 919626"/>
              <a:gd name="connsiteY1" fmla="*/ 638357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6660 w 920796"/>
              <a:gd name="connsiteY0" fmla="*/ 675486 h 675486"/>
              <a:gd name="connsiteX1" fmla="*/ 302921 w 920796"/>
              <a:gd name="connsiteY1" fmla="*/ 638357 h 675486"/>
              <a:gd name="connsiteX2" fmla="*/ 554711 w 920796"/>
              <a:gd name="connsiteY2" fmla="*/ 623399 h 675486"/>
              <a:gd name="connsiteX3" fmla="*/ 870449 w 920796"/>
              <a:gd name="connsiteY3" fmla="*/ 489439 h 675486"/>
              <a:gd name="connsiteX4" fmla="*/ 906195 w 920796"/>
              <a:gd name="connsiteY4" fmla="*/ 191634 h 675486"/>
              <a:gd name="connsiteX5" fmla="*/ 727659 w 920796"/>
              <a:gd name="connsiteY5" fmla="*/ 4479 h 675486"/>
              <a:gd name="connsiteX6" fmla="*/ 204071 w 920796"/>
              <a:gd name="connsiteY6" fmla="*/ 90633 h 675486"/>
              <a:gd name="connsiteX7" fmla="*/ 18379 w 920796"/>
              <a:gd name="connsiteY7" fmla="*/ 267125 h 675486"/>
              <a:gd name="connsiteX8" fmla="*/ 223754 w 920796"/>
              <a:gd name="connsiteY8" fmla="*/ 614126 h 675486"/>
              <a:gd name="connsiteX9" fmla="*/ 236660 w 920796"/>
              <a:gd name="connsiteY9" fmla="*/ 675486 h 675486"/>
              <a:gd name="connsiteX0" fmla="*/ 236660 w 924042"/>
              <a:gd name="connsiteY0" fmla="*/ 674029 h 674029"/>
              <a:gd name="connsiteX1" fmla="*/ 302921 w 924042"/>
              <a:gd name="connsiteY1" fmla="*/ 636900 h 674029"/>
              <a:gd name="connsiteX2" fmla="*/ 554711 w 924042"/>
              <a:gd name="connsiteY2" fmla="*/ 621942 h 674029"/>
              <a:gd name="connsiteX3" fmla="*/ 870449 w 924042"/>
              <a:gd name="connsiteY3" fmla="*/ 487982 h 674029"/>
              <a:gd name="connsiteX4" fmla="*/ 910627 w 924042"/>
              <a:gd name="connsiteY4" fmla="*/ 192078 h 674029"/>
              <a:gd name="connsiteX5" fmla="*/ 727659 w 924042"/>
              <a:gd name="connsiteY5" fmla="*/ 3022 h 674029"/>
              <a:gd name="connsiteX6" fmla="*/ 204071 w 924042"/>
              <a:gd name="connsiteY6" fmla="*/ 89176 h 674029"/>
              <a:gd name="connsiteX7" fmla="*/ 18379 w 924042"/>
              <a:gd name="connsiteY7" fmla="*/ 265668 h 674029"/>
              <a:gd name="connsiteX8" fmla="*/ 223754 w 924042"/>
              <a:gd name="connsiteY8" fmla="*/ 612669 h 674029"/>
              <a:gd name="connsiteX9" fmla="*/ 236660 w 924042"/>
              <a:gd name="connsiteY9" fmla="*/ 674029 h 674029"/>
              <a:gd name="connsiteX0" fmla="*/ 236660 w 923289"/>
              <a:gd name="connsiteY0" fmla="*/ 677077 h 677077"/>
              <a:gd name="connsiteX1" fmla="*/ 302921 w 923289"/>
              <a:gd name="connsiteY1" fmla="*/ 639948 h 677077"/>
              <a:gd name="connsiteX2" fmla="*/ 554711 w 923289"/>
              <a:gd name="connsiteY2" fmla="*/ 624990 h 677077"/>
              <a:gd name="connsiteX3" fmla="*/ 870449 w 923289"/>
              <a:gd name="connsiteY3" fmla="*/ 491030 h 677077"/>
              <a:gd name="connsiteX4" fmla="*/ 910627 w 923289"/>
              <a:gd name="connsiteY4" fmla="*/ 195126 h 677077"/>
              <a:gd name="connsiteX5" fmla="*/ 737874 w 923289"/>
              <a:gd name="connsiteY5" fmla="*/ 2918 h 677077"/>
              <a:gd name="connsiteX6" fmla="*/ 204071 w 923289"/>
              <a:gd name="connsiteY6" fmla="*/ 92224 h 677077"/>
              <a:gd name="connsiteX7" fmla="*/ 18379 w 923289"/>
              <a:gd name="connsiteY7" fmla="*/ 268716 h 677077"/>
              <a:gd name="connsiteX8" fmla="*/ 223754 w 923289"/>
              <a:gd name="connsiteY8" fmla="*/ 615717 h 677077"/>
              <a:gd name="connsiteX9" fmla="*/ 236660 w 923289"/>
              <a:gd name="connsiteY9" fmla="*/ 677077 h 677077"/>
              <a:gd name="connsiteX0" fmla="*/ 236660 w 923277"/>
              <a:gd name="connsiteY0" fmla="*/ 684928 h 684928"/>
              <a:gd name="connsiteX1" fmla="*/ 302921 w 923277"/>
              <a:gd name="connsiteY1" fmla="*/ 647799 h 684928"/>
              <a:gd name="connsiteX2" fmla="*/ 554711 w 923277"/>
              <a:gd name="connsiteY2" fmla="*/ 632841 h 684928"/>
              <a:gd name="connsiteX3" fmla="*/ 870449 w 923277"/>
              <a:gd name="connsiteY3" fmla="*/ 498881 h 684928"/>
              <a:gd name="connsiteX4" fmla="*/ 910627 w 923277"/>
              <a:gd name="connsiteY4" fmla="*/ 202977 h 684928"/>
              <a:gd name="connsiteX5" fmla="*/ 738044 w 923277"/>
              <a:gd name="connsiteY5" fmla="*/ 2683 h 684928"/>
              <a:gd name="connsiteX6" fmla="*/ 204071 w 923277"/>
              <a:gd name="connsiteY6" fmla="*/ 100075 h 684928"/>
              <a:gd name="connsiteX7" fmla="*/ 18379 w 923277"/>
              <a:gd name="connsiteY7" fmla="*/ 276567 h 684928"/>
              <a:gd name="connsiteX8" fmla="*/ 223754 w 923277"/>
              <a:gd name="connsiteY8" fmla="*/ 623568 h 684928"/>
              <a:gd name="connsiteX9" fmla="*/ 236660 w 923277"/>
              <a:gd name="connsiteY9" fmla="*/ 684928 h 684928"/>
              <a:gd name="connsiteX0" fmla="*/ 236660 w 923277"/>
              <a:gd name="connsiteY0" fmla="*/ 685385 h 685385"/>
              <a:gd name="connsiteX1" fmla="*/ 302921 w 923277"/>
              <a:gd name="connsiteY1" fmla="*/ 648256 h 685385"/>
              <a:gd name="connsiteX2" fmla="*/ 554711 w 923277"/>
              <a:gd name="connsiteY2" fmla="*/ 633298 h 685385"/>
              <a:gd name="connsiteX3" fmla="*/ 870449 w 923277"/>
              <a:gd name="connsiteY3" fmla="*/ 499338 h 685385"/>
              <a:gd name="connsiteX4" fmla="*/ 910627 w 923277"/>
              <a:gd name="connsiteY4" fmla="*/ 203434 h 685385"/>
              <a:gd name="connsiteX5" fmla="*/ 738044 w 923277"/>
              <a:gd name="connsiteY5" fmla="*/ 3140 h 685385"/>
              <a:gd name="connsiteX6" fmla="*/ 195293 w 923277"/>
              <a:gd name="connsiteY6" fmla="*/ 94802 h 685385"/>
              <a:gd name="connsiteX7" fmla="*/ 18379 w 923277"/>
              <a:gd name="connsiteY7" fmla="*/ 277024 h 685385"/>
              <a:gd name="connsiteX8" fmla="*/ 223754 w 923277"/>
              <a:gd name="connsiteY8" fmla="*/ 624025 h 685385"/>
              <a:gd name="connsiteX9" fmla="*/ 236660 w 923277"/>
              <a:gd name="connsiteY9" fmla="*/ 685385 h 685385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6807"/>
              <a:gd name="connsiteY0" fmla="*/ 647076 h 647076"/>
              <a:gd name="connsiteX1" fmla="*/ 305231 w 926807"/>
              <a:gd name="connsiteY1" fmla="*/ 609947 h 647076"/>
              <a:gd name="connsiteX2" fmla="*/ 557021 w 926807"/>
              <a:gd name="connsiteY2" fmla="*/ 594989 h 647076"/>
              <a:gd name="connsiteX3" fmla="*/ 872759 w 926807"/>
              <a:gd name="connsiteY3" fmla="*/ 461029 h 647076"/>
              <a:gd name="connsiteX4" fmla="*/ 912937 w 926807"/>
              <a:gd name="connsiteY4" fmla="*/ 165125 h 647076"/>
              <a:gd name="connsiteX5" fmla="*/ 723808 w 926807"/>
              <a:gd name="connsiteY5" fmla="*/ 5211 h 647076"/>
              <a:gd name="connsiteX6" fmla="*/ 197603 w 926807"/>
              <a:gd name="connsiteY6" fmla="*/ 56493 h 647076"/>
              <a:gd name="connsiteX7" fmla="*/ 17988 w 926807"/>
              <a:gd name="connsiteY7" fmla="*/ 229663 h 647076"/>
              <a:gd name="connsiteX8" fmla="*/ 226064 w 926807"/>
              <a:gd name="connsiteY8" fmla="*/ 585716 h 647076"/>
              <a:gd name="connsiteX9" fmla="*/ 238970 w 926807"/>
              <a:gd name="connsiteY9" fmla="*/ 647076 h 647076"/>
              <a:gd name="connsiteX0" fmla="*/ 238970 w 933356"/>
              <a:gd name="connsiteY0" fmla="*/ 650456 h 650456"/>
              <a:gd name="connsiteX1" fmla="*/ 305231 w 933356"/>
              <a:gd name="connsiteY1" fmla="*/ 613327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38970 w 933356"/>
              <a:gd name="connsiteY0" fmla="*/ 650456 h 650456"/>
              <a:gd name="connsiteX1" fmla="*/ 325366 w 933356"/>
              <a:gd name="connsiteY1" fmla="*/ 614273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40584 w 934970"/>
              <a:gd name="connsiteY0" fmla="*/ 650456 h 650456"/>
              <a:gd name="connsiteX1" fmla="*/ 326980 w 934970"/>
              <a:gd name="connsiteY1" fmla="*/ 614273 h 650456"/>
              <a:gd name="connsiteX2" fmla="*/ 558635 w 934970"/>
              <a:gd name="connsiteY2" fmla="*/ 598369 h 650456"/>
              <a:gd name="connsiteX3" fmla="*/ 874373 w 934970"/>
              <a:gd name="connsiteY3" fmla="*/ 464409 h 650456"/>
              <a:gd name="connsiteX4" fmla="*/ 923019 w 934970"/>
              <a:gd name="connsiteY4" fmla="*/ 219836 h 650456"/>
              <a:gd name="connsiteX5" fmla="*/ 725422 w 934970"/>
              <a:gd name="connsiteY5" fmla="*/ 8591 h 650456"/>
              <a:gd name="connsiteX6" fmla="*/ 199217 w 934970"/>
              <a:gd name="connsiteY6" fmla="*/ 59873 h 650456"/>
              <a:gd name="connsiteX7" fmla="*/ 19602 w 934970"/>
              <a:gd name="connsiteY7" fmla="*/ 233043 h 650456"/>
              <a:gd name="connsiteX8" fmla="*/ 217059 w 934970"/>
              <a:gd name="connsiteY8" fmla="*/ 589969 h 650456"/>
              <a:gd name="connsiteX9" fmla="*/ 240584 w 934970"/>
              <a:gd name="connsiteY9" fmla="*/ 650456 h 650456"/>
              <a:gd name="connsiteX0" fmla="*/ 240584 w 935083"/>
              <a:gd name="connsiteY0" fmla="*/ 652498 h 652498"/>
              <a:gd name="connsiteX1" fmla="*/ 326980 w 935083"/>
              <a:gd name="connsiteY1" fmla="*/ 616315 h 652498"/>
              <a:gd name="connsiteX2" fmla="*/ 558635 w 935083"/>
              <a:gd name="connsiteY2" fmla="*/ 600411 h 652498"/>
              <a:gd name="connsiteX3" fmla="*/ 874373 w 935083"/>
              <a:gd name="connsiteY3" fmla="*/ 466451 h 652498"/>
              <a:gd name="connsiteX4" fmla="*/ 923019 w 935083"/>
              <a:gd name="connsiteY4" fmla="*/ 221878 h 652498"/>
              <a:gd name="connsiteX5" fmla="*/ 723902 w 935083"/>
              <a:gd name="connsiteY5" fmla="*/ 8348 h 652498"/>
              <a:gd name="connsiteX6" fmla="*/ 199217 w 935083"/>
              <a:gd name="connsiteY6" fmla="*/ 61915 h 652498"/>
              <a:gd name="connsiteX7" fmla="*/ 19602 w 935083"/>
              <a:gd name="connsiteY7" fmla="*/ 235085 h 652498"/>
              <a:gd name="connsiteX8" fmla="*/ 217059 w 935083"/>
              <a:gd name="connsiteY8" fmla="*/ 592011 h 652498"/>
              <a:gd name="connsiteX9" fmla="*/ 240584 w 935083"/>
              <a:gd name="connsiteY9" fmla="*/ 652498 h 652498"/>
              <a:gd name="connsiteX0" fmla="*/ 240584 w 935083"/>
              <a:gd name="connsiteY0" fmla="*/ 690718 h 690718"/>
              <a:gd name="connsiteX1" fmla="*/ 326980 w 935083"/>
              <a:gd name="connsiteY1" fmla="*/ 654535 h 690718"/>
              <a:gd name="connsiteX2" fmla="*/ 558635 w 935083"/>
              <a:gd name="connsiteY2" fmla="*/ 638631 h 690718"/>
              <a:gd name="connsiteX3" fmla="*/ 874373 w 935083"/>
              <a:gd name="connsiteY3" fmla="*/ 504671 h 690718"/>
              <a:gd name="connsiteX4" fmla="*/ 923019 w 935083"/>
              <a:gd name="connsiteY4" fmla="*/ 260098 h 690718"/>
              <a:gd name="connsiteX5" fmla="*/ 723902 w 935083"/>
              <a:gd name="connsiteY5" fmla="*/ 46568 h 690718"/>
              <a:gd name="connsiteX6" fmla="*/ 199217 w 935083"/>
              <a:gd name="connsiteY6" fmla="*/ 100135 h 690718"/>
              <a:gd name="connsiteX7" fmla="*/ 19602 w 935083"/>
              <a:gd name="connsiteY7" fmla="*/ 273305 h 690718"/>
              <a:gd name="connsiteX8" fmla="*/ 217059 w 935083"/>
              <a:gd name="connsiteY8" fmla="*/ 630231 h 690718"/>
              <a:gd name="connsiteX9" fmla="*/ 240584 w 935083"/>
              <a:gd name="connsiteY9" fmla="*/ 690718 h 690718"/>
              <a:gd name="connsiteX0" fmla="*/ 240584 w 934424"/>
              <a:gd name="connsiteY0" fmla="*/ 718729 h 718729"/>
              <a:gd name="connsiteX1" fmla="*/ 326980 w 934424"/>
              <a:gd name="connsiteY1" fmla="*/ 682546 h 718729"/>
              <a:gd name="connsiteX2" fmla="*/ 558635 w 934424"/>
              <a:gd name="connsiteY2" fmla="*/ 666642 h 718729"/>
              <a:gd name="connsiteX3" fmla="*/ 874373 w 934424"/>
              <a:gd name="connsiteY3" fmla="*/ 532682 h 718729"/>
              <a:gd name="connsiteX4" fmla="*/ 923019 w 934424"/>
              <a:gd name="connsiteY4" fmla="*/ 288109 h 718729"/>
              <a:gd name="connsiteX5" fmla="*/ 732809 w 934424"/>
              <a:gd name="connsiteY5" fmla="*/ 41324 h 718729"/>
              <a:gd name="connsiteX6" fmla="*/ 199217 w 934424"/>
              <a:gd name="connsiteY6" fmla="*/ 128146 h 718729"/>
              <a:gd name="connsiteX7" fmla="*/ 19602 w 934424"/>
              <a:gd name="connsiteY7" fmla="*/ 301316 h 718729"/>
              <a:gd name="connsiteX8" fmla="*/ 217059 w 934424"/>
              <a:gd name="connsiteY8" fmla="*/ 658242 h 718729"/>
              <a:gd name="connsiteX9" fmla="*/ 240584 w 934424"/>
              <a:gd name="connsiteY9" fmla="*/ 718729 h 718729"/>
              <a:gd name="connsiteX0" fmla="*/ 240584 w 934424"/>
              <a:gd name="connsiteY0" fmla="*/ 722533 h 722533"/>
              <a:gd name="connsiteX1" fmla="*/ 326980 w 934424"/>
              <a:gd name="connsiteY1" fmla="*/ 686350 h 722533"/>
              <a:gd name="connsiteX2" fmla="*/ 558635 w 934424"/>
              <a:gd name="connsiteY2" fmla="*/ 670446 h 722533"/>
              <a:gd name="connsiteX3" fmla="*/ 874373 w 934424"/>
              <a:gd name="connsiteY3" fmla="*/ 536486 h 722533"/>
              <a:gd name="connsiteX4" fmla="*/ 923019 w 934424"/>
              <a:gd name="connsiteY4" fmla="*/ 291913 h 722533"/>
              <a:gd name="connsiteX5" fmla="*/ 732809 w 934424"/>
              <a:gd name="connsiteY5" fmla="*/ 45128 h 722533"/>
              <a:gd name="connsiteX6" fmla="*/ 199217 w 934424"/>
              <a:gd name="connsiteY6" fmla="*/ 131950 h 722533"/>
              <a:gd name="connsiteX7" fmla="*/ 19602 w 934424"/>
              <a:gd name="connsiteY7" fmla="*/ 305120 h 722533"/>
              <a:gd name="connsiteX8" fmla="*/ 217059 w 934424"/>
              <a:gd name="connsiteY8" fmla="*/ 662046 h 722533"/>
              <a:gd name="connsiteX9" fmla="*/ 240584 w 934424"/>
              <a:gd name="connsiteY9" fmla="*/ 722533 h 722533"/>
              <a:gd name="connsiteX0" fmla="*/ 240584 w 934424"/>
              <a:gd name="connsiteY0" fmla="*/ 720450 h 720450"/>
              <a:gd name="connsiteX1" fmla="*/ 326980 w 934424"/>
              <a:gd name="connsiteY1" fmla="*/ 684267 h 720450"/>
              <a:gd name="connsiteX2" fmla="*/ 558635 w 934424"/>
              <a:gd name="connsiteY2" fmla="*/ 668363 h 720450"/>
              <a:gd name="connsiteX3" fmla="*/ 874373 w 934424"/>
              <a:gd name="connsiteY3" fmla="*/ 534403 h 720450"/>
              <a:gd name="connsiteX4" fmla="*/ 923019 w 934424"/>
              <a:gd name="connsiteY4" fmla="*/ 289830 h 720450"/>
              <a:gd name="connsiteX5" fmla="*/ 732809 w 934424"/>
              <a:gd name="connsiteY5" fmla="*/ 43045 h 720450"/>
              <a:gd name="connsiteX6" fmla="*/ 199217 w 934424"/>
              <a:gd name="connsiteY6" fmla="*/ 129867 h 720450"/>
              <a:gd name="connsiteX7" fmla="*/ 19602 w 934424"/>
              <a:gd name="connsiteY7" fmla="*/ 303037 h 720450"/>
              <a:gd name="connsiteX8" fmla="*/ 217059 w 934424"/>
              <a:gd name="connsiteY8" fmla="*/ 659963 h 720450"/>
              <a:gd name="connsiteX9" fmla="*/ 240584 w 934424"/>
              <a:gd name="connsiteY9" fmla="*/ 720450 h 720450"/>
              <a:gd name="connsiteX0" fmla="*/ 240584 w 934424"/>
              <a:gd name="connsiteY0" fmla="*/ 685029 h 685029"/>
              <a:gd name="connsiteX1" fmla="*/ 326980 w 934424"/>
              <a:gd name="connsiteY1" fmla="*/ 648846 h 685029"/>
              <a:gd name="connsiteX2" fmla="*/ 558635 w 934424"/>
              <a:gd name="connsiteY2" fmla="*/ 632942 h 685029"/>
              <a:gd name="connsiteX3" fmla="*/ 874373 w 934424"/>
              <a:gd name="connsiteY3" fmla="*/ 498982 h 685029"/>
              <a:gd name="connsiteX4" fmla="*/ 923019 w 934424"/>
              <a:gd name="connsiteY4" fmla="*/ 254409 h 685029"/>
              <a:gd name="connsiteX5" fmla="*/ 732809 w 934424"/>
              <a:gd name="connsiteY5" fmla="*/ 7624 h 685029"/>
              <a:gd name="connsiteX6" fmla="*/ 194656 w 934424"/>
              <a:gd name="connsiteY6" fmla="*/ 87592 h 685029"/>
              <a:gd name="connsiteX7" fmla="*/ 19602 w 934424"/>
              <a:gd name="connsiteY7" fmla="*/ 267616 h 685029"/>
              <a:gd name="connsiteX8" fmla="*/ 217059 w 934424"/>
              <a:gd name="connsiteY8" fmla="*/ 624542 h 685029"/>
              <a:gd name="connsiteX9" fmla="*/ 240584 w 934424"/>
              <a:gd name="connsiteY9" fmla="*/ 685029 h 685029"/>
              <a:gd name="connsiteX0" fmla="*/ 240584 w 934424"/>
              <a:gd name="connsiteY0" fmla="*/ 687685 h 687685"/>
              <a:gd name="connsiteX1" fmla="*/ 326980 w 934424"/>
              <a:gd name="connsiteY1" fmla="*/ 651502 h 687685"/>
              <a:gd name="connsiteX2" fmla="*/ 558635 w 934424"/>
              <a:gd name="connsiteY2" fmla="*/ 635598 h 687685"/>
              <a:gd name="connsiteX3" fmla="*/ 874373 w 934424"/>
              <a:gd name="connsiteY3" fmla="*/ 501638 h 687685"/>
              <a:gd name="connsiteX4" fmla="*/ 923019 w 934424"/>
              <a:gd name="connsiteY4" fmla="*/ 257065 h 687685"/>
              <a:gd name="connsiteX5" fmla="*/ 732809 w 934424"/>
              <a:gd name="connsiteY5" fmla="*/ 10280 h 687685"/>
              <a:gd name="connsiteX6" fmla="*/ 228697 w 934424"/>
              <a:gd name="connsiteY6" fmla="*/ 75553 h 687685"/>
              <a:gd name="connsiteX7" fmla="*/ 19602 w 934424"/>
              <a:gd name="connsiteY7" fmla="*/ 270272 h 687685"/>
              <a:gd name="connsiteX8" fmla="*/ 217059 w 934424"/>
              <a:gd name="connsiteY8" fmla="*/ 627198 h 687685"/>
              <a:gd name="connsiteX9" fmla="*/ 240584 w 934424"/>
              <a:gd name="connsiteY9" fmla="*/ 687685 h 687685"/>
              <a:gd name="connsiteX0" fmla="*/ 240584 w 930983"/>
              <a:gd name="connsiteY0" fmla="*/ 687685 h 687685"/>
              <a:gd name="connsiteX1" fmla="*/ 326980 w 930983"/>
              <a:gd name="connsiteY1" fmla="*/ 651502 h 687685"/>
              <a:gd name="connsiteX2" fmla="*/ 558635 w 930983"/>
              <a:gd name="connsiteY2" fmla="*/ 635598 h 687685"/>
              <a:gd name="connsiteX3" fmla="*/ 861448 w 930983"/>
              <a:gd name="connsiteY3" fmla="*/ 482219 h 687685"/>
              <a:gd name="connsiteX4" fmla="*/ 923019 w 930983"/>
              <a:gd name="connsiteY4" fmla="*/ 257065 h 687685"/>
              <a:gd name="connsiteX5" fmla="*/ 732809 w 930983"/>
              <a:gd name="connsiteY5" fmla="*/ 10280 h 687685"/>
              <a:gd name="connsiteX6" fmla="*/ 228697 w 930983"/>
              <a:gd name="connsiteY6" fmla="*/ 75553 h 687685"/>
              <a:gd name="connsiteX7" fmla="*/ 19602 w 930983"/>
              <a:gd name="connsiteY7" fmla="*/ 270272 h 687685"/>
              <a:gd name="connsiteX8" fmla="*/ 217059 w 930983"/>
              <a:gd name="connsiteY8" fmla="*/ 627198 h 687685"/>
              <a:gd name="connsiteX9" fmla="*/ 240584 w 930983"/>
              <a:gd name="connsiteY9" fmla="*/ 687685 h 687685"/>
              <a:gd name="connsiteX0" fmla="*/ 240584 w 942621"/>
              <a:gd name="connsiteY0" fmla="*/ 687685 h 687685"/>
              <a:gd name="connsiteX1" fmla="*/ 326980 w 942621"/>
              <a:gd name="connsiteY1" fmla="*/ 651502 h 687685"/>
              <a:gd name="connsiteX2" fmla="*/ 558635 w 942621"/>
              <a:gd name="connsiteY2" fmla="*/ 635598 h 687685"/>
              <a:gd name="connsiteX3" fmla="*/ 895330 w 942621"/>
              <a:gd name="connsiteY3" fmla="*/ 442594 h 687685"/>
              <a:gd name="connsiteX4" fmla="*/ 923019 w 942621"/>
              <a:gd name="connsiteY4" fmla="*/ 257065 h 687685"/>
              <a:gd name="connsiteX5" fmla="*/ 732809 w 942621"/>
              <a:gd name="connsiteY5" fmla="*/ 10280 h 687685"/>
              <a:gd name="connsiteX6" fmla="*/ 228697 w 942621"/>
              <a:gd name="connsiteY6" fmla="*/ 75553 h 687685"/>
              <a:gd name="connsiteX7" fmla="*/ 19602 w 942621"/>
              <a:gd name="connsiteY7" fmla="*/ 270272 h 687685"/>
              <a:gd name="connsiteX8" fmla="*/ 217059 w 942621"/>
              <a:gd name="connsiteY8" fmla="*/ 627198 h 687685"/>
              <a:gd name="connsiteX9" fmla="*/ 240584 w 942621"/>
              <a:gd name="connsiteY9" fmla="*/ 687685 h 687685"/>
              <a:gd name="connsiteX0" fmla="*/ 240584 w 941338"/>
              <a:gd name="connsiteY0" fmla="*/ 687685 h 687685"/>
              <a:gd name="connsiteX1" fmla="*/ 326980 w 941338"/>
              <a:gd name="connsiteY1" fmla="*/ 651502 h 687685"/>
              <a:gd name="connsiteX2" fmla="*/ 583099 w 941338"/>
              <a:gd name="connsiteY2" fmla="*/ 614744 h 687685"/>
              <a:gd name="connsiteX3" fmla="*/ 895330 w 941338"/>
              <a:gd name="connsiteY3" fmla="*/ 442594 h 687685"/>
              <a:gd name="connsiteX4" fmla="*/ 923019 w 941338"/>
              <a:gd name="connsiteY4" fmla="*/ 257065 h 687685"/>
              <a:gd name="connsiteX5" fmla="*/ 732809 w 941338"/>
              <a:gd name="connsiteY5" fmla="*/ 10280 h 687685"/>
              <a:gd name="connsiteX6" fmla="*/ 228697 w 941338"/>
              <a:gd name="connsiteY6" fmla="*/ 75553 h 687685"/>
              <a:gd name="connsiteX7" fmla="*/ 19602 w 941338"/>
              <a:gd name="connsiteY7" fmla="*/ 270272 h 687685"/>
              <a:gd name="connsiteX8" fmla="*/ 217059 w 941338"/>
              <a:gd name="connsiteY8" fmla="*/ 627198 h 687685"/>
              <a:gd name="connsiteX9" fmla="*/ 240584 w 941338"/>
              <a:gd name="connsiteY9" fmla="*/ 687685 h 687685"/>
              <a:gd name="connsiteX0" fmla="*/ 243122 w 943876"/>
              <a:gd name="connsiteY0" fmla="*/ 687685 h 687685"/>
              <a:gd name="connsiteX1" fmla="*/ 329518 w 943876"/>
              <a:gd name="connsiteY1" fmla="*/ 651502 h 687685"/>
              <a:gd name="connsiteX2" fmla="*/ 585637 w 943876"/>
              <a:gd name="connsiteY2" fmla="*/ 614744 h 687685"/>
              <a:gd name="connsiteX3" fmla="*/ 897868 w 943876"/>
              <a:gd name="connsiteY3" fmla="*/ 442594 h 687685"/>
              <a:gd name="connsiteX4" fmla="*/ 925557 w 943876"/>
              <a:gd name="connsiteY4" fmla="*/ 257065 h 687685"/>
              <a:gd name="connsiteX5" fmla="*/ 735347 w 943876"/>
              <a:gd name="connsiteY5" fmla="*/ 10280 h 687685"/>
              <a:gd name="connsiteX6" fmla="*/ 231235 w 943876"/>
              <a:gd name="connsiteY6" fmla="*/ 75553 h 687685"/>
              <a:gd name="connsiteX7" fmla="*/ 22140 w 943876"/>
              <a:gd name="connsiteY7" fmla="*/ 270272 h 687685"/>
              <a:gd name="connsiteX8" fmla="*/ 219597 w 943876"/>
              <a:gd name="connsiteY8" fmla="*/ 627198 h 687685"/>
              <a:gd name="connsiteX9" fmla="*/ 243122 w 943876"/>
              <a:gd name="connsiteY9" fmla="*/ 687685 h 687685"/>
              <a:gd name="connsiteX0" fmla="*/ 270951 w 971705"/>
              <a:gd name="connsiteY0" fmla="*/ 687201 h 687201"/>
              <a:gd name="connsiteX1" fmla="*/ 357347 w 971705"/>
              <a:gd name="connsiteY1" fmla="*/ 651018 h 687201"/>
              <a:gd name="connsiteX2" fmla="*/ 613466 w 971705"/>
              <a:gd name="connsiteY2" fmla="*/ 614260 h 687201"/>
              <a:gd name="connsiteX3" fmla="*/ 925697 w 971705"/>
              <a:gd name="connsiteY3" fmla="*/ 442110 h 687201"/>
              <a:gd name="connsiteX4" fmla="*/ 953386 w 971705"/>
              <a:gd name="connsiteY4" fmla="*/ 256581 h 687201"/>
              <a:gd name="connsiteX5" fmla="*/ 763176 w 971705"/>
              <a:gd name="connsiteY5" fmla="*/ 9796 h 687201"/>
              <a:gd name="connsiteX6" fmla="*/ 259064 w 971705"/>
              <a:gd name="connsiteY6" fmla="*/ 75069 h 687201"/>
              <a:gd name="connsiteX7" fmla="*/ 16950 w 971705"/>
              <a:gd name="connsiteY7" fmla="*/ 313452 h 687201"/>
              <a:gd name="connsiteX8" fmla="*/ 247426 w 971705"/>
              <a:gd name="connsiteY8" fmla="*/ 626714 h 687201"/>
              <a:gd name="connsiteX9" fmla="*/ 270951 w 971705"/>
              <a:gd name="connsiteY9" fmla="*/ 687201 h 687201"/>
              <a:gd name="connsiteX0" fmla="*/ 238078 w 938832"/>
              <a:gd name="connsiteY0" fmla="*/ 686664 h 686664"/>
              <a:gd name="connsiteX1" fmla="*/ 324474 w 938832"/>
              <a:gd name="connsiteY1" fmla="*/ 650481 h 686664"/>
              <a:gd name="connsiteX2" fmla="*/ 580593 w 938832"/>
              <a:gd name="connsiteY2" fmla="*/ 613723 h 686664"/>
              <a:gd name="connsiteX3" fmla="*/ 892824 w 938832"/>
              <a:gd name="connsiteY3" fmla="*/ 441573 h 686664"/>
              <a:gd name="connsiteX4" fmla="*/ 920513 w 938832"/>
              <a:gd name="connsiteY4" fmla="*/ 256044 h 686664"/>
              <a:gd name="connsiteX5" fmla="*/ 730303 w 938832"/>
              <a:gd name="connsiteY5" fmla="*/ 9259 h 686664"/>
              <a:gd name="connsiteX6" fmla="*/ 226191 w 938832"/>
              <a:gd name="connsiteY6" fmla="*/ 74532 h 686664"/>
              <a:gd name="connsiteX7" fmla="*/ 23383 w 938832"/>
              <a:gd name="connsiteY7" fmla="*/ 284183 h 686664"/>
              <a:gd name="connsiteX8" fmla="*/ 214553 w 938832"/>
              <a:gd name="connsiteY8" fmla="*/ 626177 h 686664"/>
              <a:gd name="connsiteX9" fmla="*/ 238078 w 938832"/>
              <a:gd name="connsiteY9" fmla="*/ 686664 h 686664"/>
              <a:gd name="connsiteX0" fmla="*/ 238078 w 940200"/>
              <a:gd name="connsiteY0" fmla="*/ 721245 h 721245"/>
              <a:gd name="connsiteX1" fmla="*/ 324474 w 940200"/>
              <a:gd name="connsiteY1" fmla="*/ 685062 h 721245"/>
              <a:gd name="connsiteX2" fmla="*/ 580593 w 940200"/>
              <a:gd name="connsiteY2" fmla="*/ 648304 h 721245"/>
              <a:gd name="connsiteX3" fmla="*/ 892824 w 940200"/>
              <a:gd name="connsiteY3" fmla="*/ 476154 h 721245"/>
              <a:gd name="connsiteX4" fmla="*/ 920513 w 940200"/>
              <a:gd name="connsiteY4" fmla="*/ 290625 h 721245"/>
              <a:gd name="connsiteX5" fmla="*/ 710990 w 940200"/>
              <a:gd name="connsiteY5" fmla="*/ 6592 h 721245"/>
              <a:gd name="connsiteX6" fmla="*/ 226191 w 940200"/>
              <a:gd name="connsiteY6" fmla="*/ 109113 h 721245"/>
              <a:gd name="connsiteX7" fmla="*/ 23383 w 940200"/>
              <a:gd name="connsiteY7" fmla="*/ 318764 h 721245"/>
              <a:gd name="connsiteX8" fmla="*/ 214553 w 940200"/>
              <a:gd name="connsiteY8" fmla="*/ 660758 h 721245"/>
              <a:gd name="connsiteX9" fmla="*/ 238078 w 940200"/>
              <a:gd name="connsiteY9" fmla="*/ 721245 h 721245"/>
              <a:gd name="connsiteX0" fmla="*/ 238078 w 943536"/>
              <a:gd name="connsiteY0" fmla="*/ 720896 h 720896"/>
              <a:gd name="connsiteX1" fmla="*/ 324474 w 943536"/>
              <a:gd name="connsiteY1" fmla="*/ 684713 h 720896"/>
              <a:gd name="connsiteX2" fmla="*/ 580593 w 943536"/>
              <a:gd name="connsiteY2" fmla="*/ 647955 h 720896"/>
              <a:gd name="connsiteX3" fmla="*/ 892824 w 943536"/>
              <a:gd name="connsiteY3" fmla="*/ 475805 h 720896"/>
              <a:gd name="connsiteX4" fmla="*/ 925324 w 943536"/>
              <a:gd name="connsiteY4" fmla="*/ 283788 h 720896"/>
              <a:gd name="connsiteX5" fmla="*/ 710990 w 943536"/>
              <a:gd name="connsiteY5" fmla="*/ 6243 h 720896"/>
              <a:gd name="connsiteX6" fmla="*/ 226191 w 943536"/>
              <a:gd name="connsiteY6" fmla="*/ 108764 h 720896"/>
              <a:gd name="connsiteX7" fmla="*/ 23383 w 943536"/>
              <a:gd name="connsiteY7" fmla="*/ 318415 h 720896"/>
              <a:gd name="connsiteX8" fmla="*/ 214553 w 943536"/>
              <a:gd name="connsiteY8" fmla="*/ 660409 h 720896"/>
              <a:gd name="connsiteX9" fmla="*/ 238078 w 943536"/>
              <a:gd name="connsiteY9" fmla="*/ 720896 h 720896"/>
              <a:gd name="connsiteX0" fmla="*/ 238078 w 932042"/>
              <a:gd name="connsiteY0" fmla="*/ 720896 h 720896"/>
              <a:gd name="connsiteX1" fmla="*/ 324474 w 932042"/>
              <a:gd name="connsiteY1" fmla="*/ 684713 h 720896"/>
              <a:gd name="connsiteX2" fmla="*/ 580593 w 932042"/>
              <a:gd name="connsiteY2" fmla="*/ 647955 h 720896"/>
              <a:gd name="connsiteX3" fmla="*/ 850829 w 932042"/>
              <a:gd name="connsiteY3" fmla="*/ 489522 h 720896"/>
              <a:gd name="connsiteX4" fmla="*/ 925324 w 932042"/>
              <a:gd name="connsiteY4" fmla="*/ 283788 h 720896"/>
              <a:gd name="connsiteX5" fmla="*/ 710990 w 932042"/>
              <a:gd name="connsiteY5" fmla="*/ 6243 h 720896"/>
              <a:gd name="connsiteX6" fmla="*/ 226191 w 932042"/>
              <a:gd name="connsiteY6" fmla="*/ 108764 h 720896"/>
              <a:gd name="connsiteX7" fmla="*/ 23383 w 932042"/>
              <a:gd name="connsiteY7" fmla="*/ 318415 h 720896"/>
              <a:gd name="connsiteX8" fmla="*/ 214553 w 932042"/>
              <a:gd name="connsiteY8" fmla="*/ 660409 h 720896"/>
              <a:gd name="connsiteX9" fmla="*/ 238078 w 932042"/>
              <a:gd name="connsiteY9" fmla="*/ 720896 h 720896"/>
              <a:gd name="connsiteX0" fmla="*/ 294564 w 988528"/>
              <a:gd name="connsiteY0" fmla="*/ 721257 h 721257"/>
              <a:gd name="connsiteX1" fmla="*/ 380960 w 988528"/>
              <a:gd name="connsiteY1" fmla="*/ 685074 h 721257"/>
              <a:gd name="connsiteX2" fmla="*/ 637079 w 988528"/>
              <a:gd name="connsiteY2" fmla="*/ 648316 h 721257"/>
              <a:gd name="connsiteX3" fmla="*/ 907315 w 988528"/>
              <a:gd name="connsiteY3" fmla="*/ 489883 h 721257"/>
              <a:gd name="connsiteX4" fmla="*/ 981810 w 988528"/>
              <a:gd name="connsiteY4" fmla="*/ 284149 h 721257"/>
              <a:gd name="connsiteX5" fmla="*/ 767476 w 988528"/>
              <a:gd name="connsiteY5" fmla="*/ 6604 h 721257"/>
              <a:gd name="connsiteX6" fmla="*/ 282677 w 988528"/>
              <a:gd name="connsiteY6" fmla="*/ 109125 h 721257"/>
              <a:gd name="connsiteX7" fmla="*/ 14036 w 988528"/>
              <a:gd name="connsiteY7" fmla="*/ 355779 h 721257"/>
              <a:gd name="connsiteX8" fmla="*/ 271039 w 988528"/>
              <a:gd name="connsiteY8" fmla="*/ 660770 h 721257"/>
              <a:gd name="connsiteX9" fmla="*/ 294564 w 988528"/>
              <a:gd name="connsiteY9" fmla="*/ 721257 h 721257"/>
              <a:gd name="connsiteX0" fmla="*/ 308360 w 1002324"/>
              <a:gd name="connsiteY0" fmla="*/ 721378 h 721378"/>
              <a:gd name="connsiteX1" fmla="*/ 394756 w 1002324"/>
              <a:gd name="connsiteY1" fmla="*/ 685195 h 721378"/>
              <a:gd name="connsiteX2" fmla="*/ 650875 w 1002324"/>
              <a:gd name="connsiteY2" fmla="*/ 648437 h 721378"/>
              <a:gd name="connsiteX3" fmla="*/ 921111 w 1002324"/>
              <a:gd name="connsiteY3" fmla="*/ 490004 h 721378"/>
              <a:gd name="connsiteX4" fmla="*/ 995606 w 1002324"/>
              <a:gd name="connsiteY4" fmla="*/ 284270 h 721378"/>
              <a:gd name="connsiteX5" fmla="*/ 781272 w 1002324"/>
              <a:gd name="connsiteY5" fmla="*/ 6725 h 721378"/>
              <a:gd name="connsiteX6" fmla="*/ 296473 w 1002324"/>
              <a:gd name="connsiteY6" fmla="*/ 109246 h 721378"/>
              <a:gd name="connsiteX7" fmla="*/ 12734 w 1002324"/>
              <a:gd name="connsiteY7" fmla="*/ 367519 h 721378"/>
              <a:gd name="connsiteX8" fmla="*/ 284835 w 1002324"/>
              <a:gd name="connsiteY8" fmla="*/ 660891 h 721378"/>
              <a:gd name="connsiteX9" fmla="*/ 308360 w 1002324"/>
              <a:gd name="connsiteY9" fmla="*/ 721378 h 721378"/>
              <a:gd name="connsiteX0" fmla="*/ 308360 w 1001714"/>
              <a:gd name="connsiteY0" fmla="*/ 721378 h 721378"/>
              <a:gd name="connsiteX1" fmla="*/ 394756 w 1001714"/>
              <a:gd name="connsiteY1" fmla="*/ 685195 h 721378"/>
              <a:gd name="connsiteX2" fmla="*/ 650875 w 1001714"/>
              <a:gd name="connsiteY2" fmla="*/ 648437 h 721378"/>
              <a:gd name="connsiteX3" fmla="*/ 917242 w 1001714"/>
              <a:gd name="connsiteY3" fmla="*/ 475683 h 721378"/>
              <a:gd name="connsiteX4" fmla="*/ 995606 w 1001714"/>
              <a:gd name="connsiteY4" fmla="*/ 284270 h 721378"/>
              <a:gd name="connsiteX5" fmla="*/ 781272 w 1001714"/>
              <a:gd name="connsiteY5" fmla="*/ 6725 h 721378"/>
              <a:gd name="connsiteX6" fmla="*/ 296473 w 1001714"/>
              <a:gd name="connsiteY6" fmla="*/ 109246 h 721378"/>
              <a:gd name="connsiteX7" fmla="*/ 12734 w 1001714"/>
              <a:gd name="connsiteY7" fmla="*/ 367519 h 721378"/>
              <a:gd name="connsiteX8" fmla="*/ 284835 w 1001714"/>
              <a:gd name="connsiteY8" fmla="*/ 660891 h 721378"/>
              <a:gd name="connsiteX9" fmla="*/ 308360 w 1001714"/>
              <a:gd name="connsiteY9" fmla="*/ 721378 h 721378"/>
              <a:gd name="connsiteX0" fmla="*/ 308360 w 1001852"/>
              <a:gd name="connsiteY0" fmla="*/ 721378 h 721378"/>
              <a:gd name="connsiteX1" fmla="*/ 394756 w 1001852"/>
              <a:gd name="connsiteY1" fmla="*/ 685195 h 721378"/>
              <a:gd name="connsiteX2" fmla="*/ 641147 w 1001852"/>
              <a:gd name="connsiteY2" fmla="*/ 639079 h 721378"/>
              <a:gd name="connsiteX3" fmla="*/ 917242 w 1001852"/>
              <a:gd name="connsiteY3" fmla="*/ 475683 h 721378"/>
              <a:gd name="connsiteX4" fmla="*/ 995606 w 1001852"/>
              <a:gd name="connsiteY4" fmla="*/ 284270 h 721378"/>
              <a:gd name="connsiteX5" fmla="*/ 781272 w 1001852"/>
              <a:gd name="connsiteY5" fmla="*/ 6725 h 721378"/>
              <a:gd name="connsiteX6" fmla="*/ 296473 w 1001852"/>
              <a:gd name="connsiteY6" fmla="*/ 109246 h 721378"/>
              <a:gd name="connsiteX7" fmla="*/ 12734 w 1001852"/>
              <a:gd name="connsiteY7" fmla="*/ 367519 h 721378"/>
              <a:gd name="connsiteX8" fmla="*/ 284835 w 1001852"/>
              <a:gd name="connsiteY8" fmla="*/ 660891 h 721378"/>
              <a:gd name="connsiteX9" fmla="*/ 308360 w 1001852"/>
              <a:gd name="connsiteY9" fmla="*/ 721378 h 721378"/>
              <a:gd name="connsiteX0" fmla="*/ 308360 w 1001852"/>
              <a:gd name="connsiteY0" fmla="*/ 719754 h 719754"/>
              <a:gd name="connsiteX1" fmla="*/ 394756 w 1001852"/>
              <a:gd name="connsiteY1" fmla="*/ 683571 h 719754"/>
              <a:gd name="connsiteX2" fmla="*/ 641147 w 1001852"/>
              <a:gd name="connsiteY2" fmla="*/ 637455 h 719754"/>
              <a:gd name="connsiteX3" fmla="*/ 917242 w 1001852"/>
              <a:gd name="connsiteY3" fmla="*/ 474059 h 719754"/>
              <a:gd name="connsiteX4" fmla="*/ 995606 w 1001852"/>
              <a:gd name="connsiteY4" fmla="*/ 282646 h 719754"/>
              <a:gd name="connsiteX5" fmla="*/ 781272 w 1001852"/>
              <a:gd name="connsiteY5" fmla="*/ 5101 h 719754"/>
              <a:gd name="connsiteX6" fmla="*/ 311517 w 1001852"/>
              <a:gd name="connsiteY6" fmla="*/ 122448 h 719754"/>
              <a:gd name="connsiteX7" fmla="*/ 12734 w 1001852"/>
              <a:gd name="connsiteY7" fmla="*/ 365895 h 719754"/>
              <a:gd name="connsiteX8" fmla="*/ 284835 w 1001852"/>
              <a:gd name="connsiteY8" fmla="*/ 659267 h 719754"/>
              <a:gd name="connsiteX9" fmla="*/ 308360 w 1001852"/>
              <a:gd name="connsiteY9" fmla="*/ 719754 h 719754"/>
              <a:gd name="connsiteX0" fmla="*/ 304337 w 997829"/>
              <a:gd name="connsiteY0" fmla="*/ 719754 h 719754"/>
              <a:gd name="connsiteX1" fmla="*/ 390733 w 997829"/>
              <a:gd name="connsiteY1" fmla="*/ 683571 h 719754"/>
              <a:gd name="connsiteX2" fmla="*/ 637124 w 997829"/>
              <a:gd name="connsiteY2" fmla="*/ 637455 h 719754"/>
              <a:gd name="connsiteX3" fmla="*/ 913219 w 997829"/>
              <a:gd name="connsiteY3" fmla="*/ 474059 h 719754"/>
              <a:gd name="connsiteX4" fmla="*/ 991583 w 997829"/>
              <a:gd name="connsiteY4" fmla="*/ 282646 h 719754"/>
              <a:gd name="connsiteX5" fmla="*/ 777249 w 997829"/>
              <a:gd name="connsiteY5" fmla="*/ 5101 h 719754"/>
              <a:gd name="connsiteX6" fmla="*/ 307494 w 997829"/>
              <a:gd name="connsiteY6" fmla="*/ 122448 h 719754"/>
              <a:gd name="connsiteX7" fmla="*/ 8711 w 997829"/>
              <a:gd name="connsiteY7" fmla="*/ 365895 h 719754"/>
              <a:gd name="connsiteX8" fmla="*/ 280812 w 997829"/>
              <a:gd name="connsiteY8" fmla="*/ 659267 h 719754"/>
              <a:gd name="connsiteX9" fmla="*/ 304337 w 997829"/>
              <a:gd name="connsiteY9" fmla="*/ 719754 h 719754"/>
              <a:gd name="connsiteX0" fmla="*/ 304337 w 1000140"/>
              <a:gd name="connsiteY0" fmla="*/ 719754 h 719754"/>
              <a:gd name="connsiteX1" fmla="*/ 390733 w 1000140"/>
              <a:gd name="connsiteY1" fmla="*/ 683571 h 719754"/>
              <a:gd name="connsiteX2" fmla="*/ 637124 w 1000140"/>
              <a:gd name="connsiteY2" fmla="*/ 637455 h 719754"/>
              <a:gd name="connsiteX3" fmla="*/ 926023 w 1000140"/>
              <a:gd name="connsiteY3" fmla="*/ 465382 h 719754"/>
              <a:gd name="connsiteX4" fmla="*/ 991583 w 1000140"/>
              <a:gd name="connsiteY4" fmla="*/ 282646 h 719754"/>
              <a:gd name="connsiteX5" fmla="*/ 777249 w 1000140"/>
              <a:gd name="connsiteY5" fmla="*/ 5101 h 719754"/>
              <a:gd name="connsiteX6" fmla="*/ 307494 w 1000140"/>
              <a:gd name="connsiteY6" fmla="*/ 122448 h 719754"/>
              <a:gd name="connsiteX7" fmla="*/ 8711 w 1000140"/>
              <a:gd name="connsiteY7" fmla="*/ 365895 h 719754"/>
              <a:gd name="connsiteX8" fmla="*/ 280812 w 1000140"/>
              <a:gd name="connsiteY8" fmla="*/ 659267 h 719754"/>
              <a:gd name="connsiteX9" fmla="*/ 304337 w 1000140"/>
              <a:gd name="connsiteY9" fmla="*/ 719754 h 719754"/>
              <a:gd name="connsiteX0" fmla="*/ 304337 w 1000232"/>
              <a:gd name="connsiteY0" fmla="*/ 719754 h 719754"/>
              <a:gd name="connsiteX1" fmla="*/ 390733 w 1000232"/>
              <a:gd name="connsiteY1" fmla="*/ 683571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1000232"/>
              <a:gd name="connsiteY0" fmla="*/ 719754 h 719754"/>
              <a:gd name="connsiteX1" fmla="*/ 399952 w 1000232"/>
              <a:gd name="connsiteY1" fmla="*/ 666587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991570"/>
              <a:gd name="connsiteY0" fmla="*/ 718638 h 718638"/>
              <a:gd name="connsiteX1" fmla="*/ 399952 w 991570"/>
              <a:gd name="connsiteY1" fmla="*/ 665471 h 718638"/>
              <a:gd name="connsiteX2" fmla="*/ 632822 w 991570"/>
              <a:gd name="connsiteY2" fmla="*/ 626371 h 718638"/>
              <a:gd name="connsiteX3" fmla="*/ 926023 w 991570"/>
              <a:gd name="connsiteY3" fmla="*/ 464266 h 718638"/>
              <a:gd name="connsiteX4" fmla="*/ 981545 w 991570"/>
              <a:gd name="connsiteY4" fmla="*/ 258272 h 718638"/>
              <a:gd name="connsiteX5" fmla="*/ 777249 w 991570"/>
              <a:gd name="connsiteY5" fmla="*/ 3985 h 718638"/>
              <a:gd name="connsiteX6" fmla="*/ 307494 w 991570"/>
              <a:gd name="connsiteY6" fmla="*/ 121332 h 718638"/>
              <a:gd name="connsiteX7" fmla="*/ 8711 w 991570"/>
              <a:gd name="connsiteY7" fmla="*/ 364779 h 718638"/>
              <a:gd name="connsiteX8" fmla="*/ 280812 w 991570"/>
              <a:gd name="connsiteY8" fmla="*/ 658151 h 718638"/>
              <a:gd name="connsiteX9" fmla="*/ 304337 w 991570"/>
              <a:gd name="connsiteY9" fmla="*/ 718638 h 718638"/>
              <a:gd name="connsiteX0" fmla="*/ 304337 w 992211"/>
              <a:gd name="connsiteY0" fmla="*/ 718638 h 718638"/>
              <a:gd name="connsiteX1" fmla="*/ 399952 w 992211"/>
              <a:gd name="connsiteY1" fmla="*/ 665471 h 718638"/>
              <a:gd name="connsiteX2" fmla="*/ 632822 w 992211"/>
              <a:gd name="connsiteY2" fmla="*/ 626371 h 718638"/>
              <a:gd name="connsiteX3" fmla="*/ 928468 w 992211"/>
              <a:gd name="connsiteY3" fmla="*/ 445968 h 718638"/>
              <a:gd name="connsiteX4" fmla="*/ 981545 w 992211"/>
              <a:gd name="connsiteY4" fmla="*/ 258272 h 718638"/>
              <a:gd name="connsiteX5" fmla="*/ 777249 w 992211"/>
              <a:gd name="connsiteY5" fmla="*/ 3985 h 718638"/>
              <a:gd name="connsiteX6" fmla="*/ 307494 w 992211"/>
              <a:gd name="connsiteY6" fmla="*/ 121332 h 718638"/>
              <a:gd name="connsiteX7" fmla="*/ 8711 w 992211"/>
              <a:gd name="connsiteY7" fmla="*/ 364779 h 718638"/>
              <a:gd name="connsiteX8" fmla="*/ 280812 w 992211"/>
              <a:gd name="connsiteY8" fmla="*/ 658151 h 718638"/>
              <a:gd name="connsiteX9" fmla="*/ 304337 w 992211"/>
              <a:gd name="connsiteY9" fmla="*/ 718638 h 718638"/>
              <a:gd name="connsiteX0" fmla="*/ 304337 w 993655"/>
              <a:gd name="connsiteY0" fmla="*/ 717746 h 717746"/>
              <a:gd name="connsiteX1" fmla="*/ 399952 w 993655"/>
              <a:gd name="connsiteY1" fmla="*/ 664579 h 717746"/>
              <a:gd name="connsiteX2" fmla="*/ 632822 w 993655"/>
              <a:gd name="connsiteY2" fmla="*/ 625479 h 717746"/>
              <a:gd name="connsiteX3" fmla="*/ 928468 w 993655"/>
              <a:gd name="connsiteY3" fmla="*/ 445076 h 717746"/>
              <a:gd name="connsiteX4" fmla="*/ 983273 w 993655"/>
              <a:gd name="connsiteY4" fmla="*/ 237421 h 717746"/>
              <a:gd name="connsiteX5" fmla="*/ 777249 w 993655"/>
              <a:gd name="connsiteY5" fmla="*/ 3093 h 717746"/>
              <a:gd name="connsiteX6" fmla="*/ 307494 w 993655"/>
              <a:gd name="connsiteY6" fmla="*/ 120440 h 717746"/>
              <a:gd name="connsiteX7" fmla="*/ 8711 w 993655"/>
              <a:gd name="connsiteY7" fmla="*/ 363887 h 717746"/>
              <a:gd name="connsiteX8" fmla="*/ 280812 w 993655"/>
              <a:gd name="connsiteY8" fmla="*/ 657259 h 717746"/>
              <a:gd name="connsiteX9" fmla="*/ 304337 w 993655"/>
              <a:gd name="connsiteY9" fmla="*/ 717746 h 717746"/>
              <a:gd name="connsiteX0" fmla="*/ 304337 w 991662"/>
              <a:gd name="connsiteY0" fmla="*/ 717746 h 717746"/>
              <a:gd name="connsiteX1" fmla="*/ 399952 w 991662"/>
              <a:gd name="connsiteY1" fmla="*/ 664579 h 717746"/>
              <a:gd name="connsiteX2" fmla="*/ 632822 w 991662"/>
              <a:gd name="connsiteY2" fmla="*/ 625479 h 717746"/>
              <a:gd name="connsiteX3" fmla="*/ 928468 w 991662"/>
              <a:gd name="connsiteY3" fmla="*/ 445076 h 717746"/>
              <a:gd name="connsiteX4" fmla="*/ 983273 w 991662"/>
              <a:gd name="connsiteY4" fmla="*/ 237421 h 717746"/>
              <a:gd name="connsiteX5" fmla="*/ 777249 w 991662"/>
              <a:gd name="connsiteY5" fmla="*/ 3093 h 717746"/>
              <a:gd name="connsiteX6" fmla="*/ 307494 w 991662"/>
              <a:gd name="connsiteY6" fmla="*/ 120440 h 717746"/>
              <a:gd name="connsiteX7" fmla="*/ 8711 w 991662"/>
              <a:gd name="connsiteY7" fmla="*/ 363887 h 717746"/>
              <a:gd name="connsiteX8" fmla="*/ 280812 w 991662"/>
              <a:gd name="connsiteY8" fmla="*/ 657259 h 717746"/>
              <a:gd name="connsiteX9" fmla="*/ 304337 w 991662"/>
              <a:gd name="connsiteY9" fmla="*/ 717746 h 717746"/>
              <a:gd name="connsiteX0" fmla="*/ 304337 w 989471"/>
              <a:gd name="connsiteY0" fmla="*/ 717746 h 717746"/>
              <a:gd name="connsiteX1" fmla="*/ 399952 w 989471"/>
              <a:gd name="connsiteY1" fmla="*/ 664579 h 717746"/>
              <a:gd name="connsiteX2" fmla="*/ 632822 w 989471"/>
              <a:gd name="connsiteY2" fmla="*/ 625479 h 717746"/>
              <a:gd name="connsiteX3" fmla="*/ 916010 w 989471"/>
              <a:gd name="connsiteY3" fmla="*/ 449761 h 717746"/>
              <a:gd name="connsiteX4" fmla="*/ 983273 w 989471"/>
              <a:gd name="connsiteY4" fmla="*/ 237421 h 717746"/>
              <a:gd name="connsiteX5" fmla="*/ 777249 w 989471"/>
              <a:gd name="connsiteY5" fmla="*/ 3093 h 717746"/>
              <a:gd name="connsiteX6" fmla="*/ 307494 w 989471"/>
              <a:gd name="connsiteY6" fmla="*/ 120440 h 717746"/>
              <a:gd name="connsiteX7" fmla="*/ 8711 w 989471"/>
              <a:gd name="connsiteY7" fmla="*/ 363887 h 717746"/>
              <a:gd name="connsiteX8" fmla="*/ 280812 w 989471"/>
              <a:gd name="connsiteY8" fmla="*/ 657259 h 717746"/>
              <a:gd name="connsiteX9" fmla="*/ 304337 w 989471"/>
              <a:gd name="connsiteY9" fmla="*/ 717746 h 717746"/>
              <a:gd name="connsiteX0" fmla="*/ 304337 w 989471"/>
              <a:gd name="connsiteY0" fmla="*/ 716680 h 716680"/>
              <a:gd name="connsiteX1" fmla="*/ 399952 w 989471"/>
              <a:gd name="connsiteY1" fmla="*/ 663513 h 716680"/>
              <a:gd name="connsiteX2" fmla="*/ 632822 w 989471"/>
              <a:gd name="connsiteY2" fmla="*/ 624413 h 716680"/>
              <a:gd name="connsiteX3" fmla="*/ 916010 w 989471"/>
              <a:gd name="connsiteY3" fmla="*/ 448695 h 716680"/>
              <a:gd name="connsiteX4" fmla="*/ 983273 w 989471"/>
              <a:gd name="connsiteY4" fmla="*/ 236355 h 716680"/>
              <a:gd name="connsiteX5" fmla="*/ 777249 w 989471"/>
              <a:gd name="connsiteY5" fmla="*/ 2027 h 716680"/>
              <a:gd name="connsiteX6" fmla="*/ 314664 w 989471"/>
              <a:gd name="connsiteY6" fmla="*/ 135987 h 716680"/>
              <a:gd name="connsiteX7" fmla="*/ 8711 w 989471"/>
              <a:gd name="connsiteY7" fmla="*/ 362821 h 716680"/>
              <a:gd name="connsiteX8" fmla="*/ 280812 w 989471"/>
              <a:gd name="connsiteY8" fmla="*/ 656193 h 716680"/>
              <a:gd name="connsiteX9" fmla="*/ 304337 w 989471"/>
              <a:gd name="connsiteY9" fmla="*/ 716680 h 716680"/>
              <a:gd name="connsiteX0" fmla="*/ 292743 w 977877"/>
              <a:gd name="connsiteY0" fmla="*/ 716666 h 716666"/>
              <a:gd name="connsiteX1" fmla="*/ 388358 w 977877"/>
              <a:gd name="connsiteY1" fmla="*/ 663499 h 716666"/>
              <a:gd name="connsiteX2" fmla="*/ 621228 w 977877"/>
              <a:gd name="connsiteY2" fmla="*/ 624399 h 716666"/>
              <a:gd name="connsiteX3" fmla="*/ 904416 w 977877"/>
              <a:gd name="connsiteY3" fmla="*/ 448681 h 716666"/>
              <a:gd name="connsiteX4" fmla="*/ 971679 w 977877"/>
              <a:gd name="connsiteY4" fmla="*/ 236341 h 716666"/>
              <a:gd name="connsiteX5" fmla="*/ 765655 w 977877"/>
              <a:gd name="connsiteY5" fmla="*/ 2013 h 716666"/>
              <a:gd name="connsiteX6" fmla="*/ 303070 w 977877"/>
              <a:gd name="connsiteY6" fmla="*/ 135973 h 716666"/>
              <a:gd name="connsiteX7" fmla="*/ 9575 w 977877"/>
              <a:gd name="connsiteY7" fmla="*/ 358122 h 716666"/>
              <a:gd name="connsiteX8" fmla="*/ 269218 w 977877"/>
              <a:gd name="connsiteY8" fmla="*/ 656179 h 716666"/>
              <a:gd name="connsiteX9" fmla="*/ 292743 w 977877"/>
              <a:gd name="connsiteY9" fmla="*/ 716666 h 716666"/>
              <a:gd name="connsiteX0" fmla="*/ 292743 w 977482"/>
              <a:gd name="connsiteY0" fmla="*/ 701983 h 701983"/>
              <a:gd name="connsiteX1" fmla="*/ 388358 w 977482"/>
              <a:gd name="connsiteY1" fmla="*/ 648816 h 701983"/>
              <a:gd name="connsiteX2" fmla="*/ 621228 w 977482"/>
              <a:gd name="connsiteY2" fmla="*/ 609716 h 701983"/>
              <a:gd name="connsiteX3" fmla="*/ 904416 w 977482"/>
              <a:gd name="connsiteY3" fmla="*/ 433998 h 701983"/>
              <a:gd name="connsiteX4" fmla="*/ 971679 w 977482"/>
              <a:gd name="connsiteY4" fmla="*/ 221658 h 701983"/>
              <a:gd name="connsiteX5" fmla="*/ 772108 w 977482"/>
              <a:gd name="connsiteY5" fmla="*/ 2282 h 701983"/>
              <a:gd name="connsiteX6" fmla="*/ 303070 w 977482"/>
              <a:gd name="connsiteY6" fmla="*/ 121290 h 701983"/>
              <a:gd name="connsiteX7" fmla="*/ 9575 w 977482"/>
              <a:gd name="connsiteY7" fmla="*/ 343439 h 701983"/>
              <a:gd name="connsiteX8" fmla="*/ 269218 w 977482"/>
              <a:gd name="connsiteY8" fmla="*/ 641496 h 701983"/>
              <a:gd name="connsiteX9" fmla="*/ 292743 w 977482"/>
              <a:gd name="connsiteY9" fmla="*/ 701983 h 701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482" h="701983">
                <a:moveTo>
                  <a:pt x="292743" y="701983"/>
                </a:moveTo>
                <a:cubicBezTo>
                  <a:pt x="301279" y="701218"/>
                  <a:pt x="333611" y="664194"/>
                  <a:pt x="388358" y="648816"/>
                </a:cubicBezTo>
                <a:cubicBezTo>
                  <a:pt x="443105" y="633438"/>
                  <a:pt x="535218" y="645519"/>
                  <a:pt x="621228" y="609716"/>
                </a:cubicBezTo>
                <a:cubicBezTo>
                  <a:pt x="707238" y="573913"/>
                  <a:pt x="859874" y="487666"/>
                  <a:pt x="904416" y="433998"/>
                </a:cubicBezTo>
                <a:cubicBezTo>
                  <a:pt x="948958" y="380330"/>
                  <a:pt x="993730" y="293611"/>
                  <a:pt x="971679" y="221658"/>
                </a:cubicBezTo>
                <a:cubicBezTo>
                  <a:pt x="949628" y="149705"/>
                  <a:pt x="883543" y="19010"/>
                  <a:pt x="772108" y="2282"/>
                </a:cubicBezTo>
                <a:cubicBezTo>
                  <a:pt x="660673" y="-14446"/>
                  <a:pt x="430159" y="64431"/>
                  <a:pt x="303070" y="121290"/>
                </a:cubicBezTo>
                <a:cubicBezTo>
                  <a:pt x="175981" y="178149"/>
                  <a:pt x="40905" y="246665"/>
                  <a:pt x="9575" y="343439"/>
                </a:cubicBezTo>
                <a:cubicBezTo>
                  <a:pt x="-27955" y="470442"/>
                  <a:pt x="42058" y="599498"/>
                  <a:pt x="269218" y="641496"/>
                </a:cubicBezTo>
                <a:cubicBezTo>
                  <a:pt x="296989" y="654954"/>
                  <a:pt x="292743" y="701983"/>
                  <a:pt x="292743" y="70198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298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235FC7-4F45-02F0-18F3-9D55A8C4B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Dermatofyter</a:t>
            </a:r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81B49644-759D-ECA4-A10C-B637C6525A87}"/>
              </a:ext>
            </a:extLst>
          </p:cNvPr>
          <p:cNvSpPr txBox="1"/>
          <p:nvPr/>
        </p:nvSpPr>
        <p:spPr>
          <a:xfrm>
            <a:off x="9598188" y="818449"/>
            <a:ext cx="169468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Tricophyton</a:t>
            </a:r>
            <a:endParaRPr lang="da-DK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Microsporum</a:t>
            </a:r>
            <a:endParaRPr lang="da-DK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Epidermophyton</a:t>
            </a:r>
            <a:endParaRPr lang="da-DK" sz="2400" b="1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CDB59F5A-1107-D95C-6FB1-5AAB5FB6DA18}"/>
              </a:ext>
            </a:extLst>
          </p:cNvPr>
          <p:cNvSpPr txBox="1"/>
          <p:nvPr/>
        </p:nvSpPr>
        <p:spPr>
          <a:xfrm>
            <a:off x="5107735" y="651608"/>
            <a:ext cx="1694688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/>
              <a:t>Tinea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/>
              <a:t>Ringorm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/>
              <a:t>Negle</a:t>
            </a:r>
          </a:p>
          <a:p>
            <a:endParaRPr lang="da-DK" sz="2400" b="1" dirty="0"/>
          </a:p>
        </p:txBody>
      </p:sp>
      <p:pic>
        <p:nvPicPr>
          <p:cNvPr id="2050" name="Picture 2" descr="Novel B-DNA dermatophyte assay for demonstration of canonical DNA in  dermatophytes: Histopathologic characterization by artificial intelligence  - ScienceDirect">
            <a:extLst>
              <a:ext uri="{FF2B5EF4-FFF2-40B4-BE49-F238E27FC236}">
                <a16:creationId xmlns:a16="http://schemas.microsoft.com/office/drawing/2014/main" id="{557F4F85-A4BF-F75F-44AB-1EB3C0A06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69" y="2415441"/>
            <a:ext cx="4240825" cy="318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ermatophytes: Tinea and Lab Diagnosis • Microbe Online">
            <a:extLst>
              <a:ext uri="{FF2B5EF4-FFF2-40B4-BE49-F238E27FC236}">
                <a16:creationId xmlns:a16="http://schemas.microsoft.com/office/drawing/2014/main" id="{23F2E1B3-A182-489F-D8FC-8AA96B7EC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735" y="2415441"/>
            <a:ext cx="6739468" cy="379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947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6FD1C-DBD7-BE82-EC43-AC9FBBA8B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Svampeinfektioner i huden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ED912F46-C9B9-82AE-B773-60DAE04D09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8093673"/>
              </p:ext>
            </p:extLst>
          </p:nvPr>
        </p:nvGraphicFramePr>
        <p:xfrm>
          <a:off x="1020726" y="2089298"/>
          <a:ext cx="10333074" cy="3827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4371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5BF6B02B-1E68-4EE0-9727-1D52CF28C6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701CFAA-4639-4820-BE69-F25240BFE5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012458" flipH="1">
            <a:off x="1063637" y="1037439"/>
            <a:ext cx="8701688" cy="4778176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EC549DF-9615-9DEF-9A04-BE48BFC5B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600" y="1715288"/>
            <a:ext cx="6819900" cy="310341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Fodsvamp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32FAC0D-42B6-40E7-856C-61C0E7847E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012458" flipH="1">
            <a:off x="1162008" y="1011753"/>
            <a:ext cx="8701688" cy="4778176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39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038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6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4D40B3-258C-B583-83CB-6D9DAF4F6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549" y="839278"/>
            <a:ext cx="3122143" cy="208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3" name="Rectangle 1042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DA514BEB-21B0-A31A-A140-0943AE3F3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3518" y="803218"/>
            <a:ext cx="3252903" cy="216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5" name="Rectangle 1044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CCC7CF4C-5CB2-ED94-EC94-8E2A0E844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549" y="3882494"/>
            <a:ext cx="3104943" cy="220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7" name="Rectangle 1046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E5FE8F80-9CCC-7586-4C4C-580F6408E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81676" y="999399"/>
            <a:ext cx="3252903" cy="487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9" name="Rectangle 1048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2B7D977-3D8D-F260-018B-3DD163FA4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3518" y="3918133"/>
            <a:ext cx="3252903" cy="213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118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0" name="Rectangle 2063">
            <a:extLst>
              <a:ext uri="{FF2B5EF4-FFF2-40B4-BE49-F238E27FC236}">
                <a16:creationId xmlns:a16="http://schemas.microsoft.com/office/drawing/2014/main" id="{E2A96188-384C-4341-9EEB-967A9341CD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1" name="Freeform: Shape 2065">
            <a:extLst>
              <a:ext uri="{FF2B5EF4-FFF2-40B4-BE49-F238E27FC236}">
                <a16:creationId xmlns:a16="http://schemas.microsoft.com/office/drawing/2014/main" id="{280331C3-DDF5-48A9-8947-D71EAAFFAB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846707" y="17769"/>
            <a:ext cx="5929950" cy="678282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D96AF46-1A76-F0AE-2B7C-0A4C0AC8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5" y="604801"/>
            <a:ext cx="5329187" cy="15310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 spc="1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Udredning</a:t>
            </a:r>
            <a:endParaRPr lang="en-US" b="1" kern="1200" spc="1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0CB65B58-3FBC-483C-DF03-ED968510662C}"/>
              </a:ext>
            </a:extLst>
          </p:cNvPr>
          <p:cNvSpPr txBox="1"/>
          <p:nvPr/>
        </p:nvSpPr>
        <p:spPr>
          <a:xfrm>
            <a:off x="1155924" y="1755294"/>
            <a:ext cx="5092476" cy="36522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Hudsvampe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(</a:t>
            </a: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dermatofyter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) DNA/RNA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Prøvemateriale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sendes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til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PCR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undersøgelse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.</a:t>
            </a:r>
            <a:r>
              <a:rPr lang="en-US" spc="50" dirty="0">
                <a:latin typeface="Chalkboard" panose="03050602040202020205" pitchFamily="66" charset="77"/>
                <a:cs typeface="Boucherie Block" panose="020F0502020204030204" pitchFamily="34" charset="0"/>
              </a:rPr>
              <a:t/>
            </a:r>
            <a:br>
              <a:rPr lang="en-US" spc="50" dirty="0">
                <a:latin typeface="Chalkboard" panose="03050602040202020205" pitchFamily="66" charset="77"/>
                <a:cs typeface="Boucherie Block" panose="020F0502020204030204" pitchFamily="34" charset="0"/>
              </a:rPr>
            </a:br>
            <a:r>
              <a:rPr lang="en-US" spc="50" dirty="0">
                <a:latin typeface="Chalkboard" panose="03050602040202020205" pitchFamily="66" charset="77"/>
                <a:cs typeface="Boucherie Block" panose="020F0502020204030204" pitchFamily="34" charset="0"/>
              </a:rPr>
              <a:t>PCR-</a:t>
            </a:r>
            <a:r>
              <a:rPr lang="en-US" spc="50" dirty="0" err="1">
                <a:latin typeface="Chalkboard" panose="03050602040202020205" pitchFamily="66" charset="77"/>
                <a:cs typeface="Boucherie Block" panose="020F0502020204030204" pitchFamily="34" charset="0"/>
              </a:rPr>
              <a:t>rør</a:t>
            </a:r>
            <a:endParaRPr lang="en-US" i="0" u="none" strike="noStrike" spc="50" dirty="0">
              <a:effectLst/>
              <a:latin typeface="Chalkboard" panose="03050602040202020205" pitchFamily="66" charset="77"/>
              <a:cs typeface="Boucherie Block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b="1" spc="50" dirty="0">
              <a:latin typeface="Chalkboard" panose="03050602040202020205" pitchFamily="66" charset="77"/>
              <a:cs typeface="Boucherie Block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Hudsvampe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(</a:t>
            </a: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dermatofyter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) </a:t>
            </a: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mikroskopi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og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dyrkning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 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Prøvemateriale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sendes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i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dermapak</a:t>
            </a:r>
            <a:endParaRPr lang="en-US" i="0" u="none" strike="noStrike" spc="50" dirty="0">
              <a:effectLst/>
              <a:latin typeface="Chalkboard" panose="03050602040202020205" pitchFamily="66" charset="77"/>
              <a:cs typeface="Boucherie Block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pc="50" dirty="0">
              <a:latin typeface="Chalkboard" panose="03050602040202020205" pitchFamily="66" charset="77"/>
              <a:cs typeface="Boucherie Block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i="0" u="none" strike="noStrike" spc="50" dirty="0">
              <a:effectLst/>
              <a:latin typeface="Chalkboard" panose="03050602040202020205" pitchFamily="66" charset="77"/>
              <a:cs typeface="Boucherie Block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Hud: Med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skarpske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eller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skalpel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skrabes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rigeligt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med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hudskæl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fra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flere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steder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af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randzonen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.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Ved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sårskorper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indsendes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den del, der er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nærmest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rask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hud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.</a:t>
            </a:r>
            <a:r>
              <a:rPr lang="en-US" b="1" spc="50" dirty="0">
                <a:latin typeface="Chalkboard" panose="03050602040202020205" pitchFamily="66" charset="77"/>
                <a:cs typeface="Boucherie Block" panose="020F0502020204030204" pitchFamily="34" charset="0"/>
              </a:rPr>
              <a:t/>
            </a:r>
            <a:br>
              <a:rPr lang="en-US" b="1" spc="50" dirty="0">
                <a:latin typeface="Chalkboard" panose="03050602040202020205" pitchFamily="66" charset="77"/>
                <a:cs typeface="Boucherie Block" panose="020F0502020204030204" pitchFamily="34" charset="0"/>
              </a:rPr>
            </a:br>
            <a:r>
              <a:rPr lang="en-US" b="1" spc="50" dirty="0">
                <a:latin typeface="Chalkboard" panose="03050602040202020205" pitchFamily="66" charset="77"/>
                <a:cs typeface="Boucherie Block" panose="020F0502020204030204" pitchFamily="34" charset="0"/>
              </a:rPr>
              <a:t/>
            </a:r>
            <a:br>
              <a:rPr lang="en-US" b="1" spc="50" dirty="0">
                <a:latin typeface="Chalkboard" panose="03050602040202020205" pitchFamily="66" charset="77"/>
                <a:cs typeface="Boucherie Block" panose="020F0502020204030204" pitchFamily="34" charset="0"/>
              </a:rPr>
            </a:br>
            <a:endParaRPr lang="en-US" b="1" spc="50" dirty="0">
              <a:latin typeface="Chalkboard" panose="03050602040202020205" pitchFamily="66" charset="77"/>
              <a:cs typeface="Boucherie Block" panose="020F0502020204030204" pitchFamily="34" charset="0"/>
            </a:endParaRPr>
          </a:p>
        </p:txBody>
      </p:sp>
      <p:pic>
        <p:nvPicPr>
          <p:cNvPr id="10" name="Billede 9" descr="Et billede, der indeholder cylinder, indendørs&#10;&#10;Automatisk genereret beskrivelse">
            <a:extLst>
              <a:ext uri="{FF2B5EF4-FFF2-40B4-BE49-F238E27FC236}">
                <a16:creationId xmlns:a16="http://schemas.microsoft.com/office/drawing/2014/main" id="{DE8425BB-C903-6DB4-5841-FC48141AB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779" y="637909"/>
            <a:ext cx="3295405" cy="2593974"/>
          </a:xfrm>
          <a:prstGeom prst="rect">
            <a:avLst/>
          </a:prstGeom>
        </p:spPr>
      </p:pic>
      <p:pic>
        <p:nvPicPr>
          <p:cNvPr id="2050" name="Picture 2" descr="Et billede, der indeholder tekst, visitkort, Rektangel, kunst&#10;&#10;Automatisk genereret beskrivelse">
            <a:extLst>
              <a:ext uri="{FF2B5EF4-FFF2-40B4-BE49-F238E27FC236}">
                <a16:creationId xmlns:a16="http://schemas.microsoft.com/office/drawing/2014/main" id="{585B00CB-D648-19D6-EA94-EE2102B59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5167" y="3632746"/>
            <a:ext cx="3458631" cy="259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2" name="Freeform: Shape 2067">
            <a:extLst>
              <a:ext uri="{FF2B5EF4-FFF2-40B4-BE49-F238E27FC236}">
                <a16:creationId xmlns:a16="http://schemas.microsoft.com/office/drawing/2014/main" id="{C535A640-1948-4AFD-A0B7-19AFDA9553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894272" y="-12268"/>
            <a:ext cx="5929950" cy="6782822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0814AC44-CCEF-4D83-57CF-F5C6EDB9D0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1A3D3C32-7D11-7695-C25B-0995C82424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2718816" cy="214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5304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Pladsholder til indhold 2">
            <a:extLst>
              <a:ext uri="{FF2B5EF4-FFF2-40B4-BE49-F238E27FC236}">
                <a16:creationId xmlns:a16="http://schemas.microsoft.com/office/drawing/2014/main" id="{77F3598E-39BE-D6FD-B12A-43B410DA56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5471863"/>
              </p:ext>
            </p:extLst>
          </p:nvPr>
        </p:nvGraphicFramePr>
        <p:xfrm>
          <a:off x="5415642" y="987425"/>
          <a:ext cx="5939745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felt 4">
            <a:extLst>
              <a:ext uri="{FF2B5EF4-FFF2-40B4-BE49-F238E27FC236}">
                <a16:creationId xmlns:a16="http://schemas.microsoft.com/office/drawing/2014/main" id="{A222FD3C-56FF-C7E2-F6F9-B0E284CECB42}"/>
              </a:ext>
            </a:extLst>
          </p:cNvPr>
          <p:cNvSpPr txBox="1"/>
          <p:nvPr/>
        </p:nvSpPr>
        <p:spPr>
          <a:xfrm>
            <a:off x="944380" y="1199213"/>
            <a:ext cx="37625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>
                <a:effectLst/>
              </a:rPr>
              <a:t>Årsagen: næsten udelukkende </a:t>
            </a:r>
            <a:r>
              <a:rPr lang="da-DK" sz="2400" b="1" i="1" dirty="0" err="1">
                <a:effectLst/>
              </a:rPr>
              <a:t>T.rubrum</a:t>
            </a:r>
            <a:r>
              <a:rPr lang="da-DK" sz="2400" b="1" dirty="0">
                <a:effectLst/>
              </a:rPr>
              <a:t>, i mindre grad</a:t>
            </a:r>
            <a:r>
              <a:rPr lang="da-DK" sz="2400" b="1" i="1" dirty="0">
                <a:effectLst/>
              </a:rPr>
              <a:t> E</a:t>
            </a:r>
            <a:r>
              <a:rPr lang="da-DK" sz="2400" b="1" dirty="0">
                <a:effectLst/>
              </a:rPr>
              <a:t>. </a:t>
            </a:r>
            <a:r>
              <a:rPr lang="da-DK" sz="2400" b="1" i="1" dirty="0" err="1">
                <a:effectLst/>
              </a:rPr>
              <a:t>floccosum</a:t>
            </a:r>
            <a:r>
              <a:rPr lang="da-DK" sz="2400" b="1" i="1" dirty="0">
                <a:effectLst/>
              </a:rPr>
              <a:t> </a:t>
            </a:r>
            <a:r>
              <a:rPr lang="da-DK" sz="2400" b="1" dirty="0">
                <a:effectLst/>
              </a:rPr>
              <a:t>og </a:t>
            </a:r>
            <a:r>
              <a:rPr lang="da-DK" sz="2400" b="1" i="1" dirty="0">
                <a:effectLst/>
              </a:rPr>
              <a:t>T. </a:t>
            </a:r>
            <a:r>
              <a:rPr lang="da-DK" sz="2400" b="1" i="1" dirty="0" err="1">
                <a:effectLst/>
              </a:rPr>
              <a:t>interdigitale</a:t>
            </a:r>
            <a:r>
              <a:rPr lang="da-DK" sz="2400" b="1" dirty="0">
                <a:effectLst/>
              </a:rPr>
              <a:t>. </a:t>
            </a:r>
            <a:r>
              <a:rPr lang="da-DK" sz="2400" b="1" dirty="0"/>
              <a:t/>
            </a:r>
            <a:br>
              <a:rPr lang="da-DK" sz="2400" b="1" dirty="0"/>
            </a:br>
            <a:r>
              <a:rPr lang="da-DK" sz="2400" b="1" dirty="0">
                <a:effectLst/>
              </a:rPr>
              <a:t>Der er to kliniske varianter:</a:t>
            </a:r>
            <a:br>
              <a:rPr lang="da-DK" sz="2400" b="1" dirty="0">
                <a:effectLst/>
              </a:rPr>
            </a:br>
            <a:endParaRPr lang="da-DK" sz="2400" b="1" dirty="0"/>
          </a:p>
        </p:txBody>
      </p:sp>
      <p:pic>
        <p:nvPicPr>
          <p:cNvPr id="11266" name="Picture 2" descr="Athlete's Foot | Causes and treatment options | MyFootShop.com">
            <a:extLst>
              <a:ext uri="{FF2B5EF4-FFF2-40B4-BE49-F238E27FC236}">
                <a16:creationId xmlns:a16="http://schemas.microsoft.com/office/drawing/2014/main" id="{735FF560-CF65-C238-CA6A-74A9B9937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45" y="4292600"/>
            <a:ext cx="3175000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Tinea pedis: not just the curse of the athlete - BPJ65 December 2014">
            <a:extLst>
              <a:ext uri="{FF2B5EF4-FFF2-40B4-BE49-F238E27FC236}">
                <a16:creationId xmlns:a16="http://schemas.microsoft.com/office/drawing/2014/main" id="{D14633E1-F149-53C9-5D67-89474F4FD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45" y="2382837"/>
            <a:ext cx="35052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32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87" name="Freeform: Shape 3086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3089" name="Rectangle 3088">
            <a:extLst>
              <a:ext uri="{FF2B5EF4-FFF2-40B4-BE49-F238E27FC236}">
                <a16:creationId xmlns:a16="http://schemas.microsoft.com/office/drawing/2014/main" id="{421117CB-D197-45F3-B441-4AC4D215E7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E3A616-BCEB-FA6F-EABE-DAD055D30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904" y="1017768"/>
            <a:ext cx="3363687" cy="30692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Behandling</a:t>
            </a:r>
          </a:p>
        </p:txBody>
      </p:sp>
      <p:sp>
        <p:nvSpPr>
          <p:cNvPr id="3091" name="Freeform: Shape 3090">
            <a:extLst>
              <a:ext uri="{FF2B5EF4-FFF2-40B4-BE49-F238E27FC236}">
                <a16:creationId xmlns:a16="http://schemas.microsoft.com/office/drawing/2014/main" id="{1ED55459-2CBB-4DB7-B9D3-F43A3444AD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394881" y="-55063"/>
            <a:ext cx="5563819" cy="675861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92848 w 12322347"/>
              <a:gd name="connsiteY8" fmla="*/ 5860021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92848 w 12322347"/>
              <a:gd name="connsiteY8" fmla="*/ 5860021 h 6178324"/>
              <a:gd name="connsiteX9" fmla="*/ 5252353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92848 w 12322347"/>
              <a:gd name="connsiteY8" fmla="*/ 5860021 h 6178324"/>
              <a:gd name="connsiteX9" fmla="*/ 5252353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81054 w 12322347"/>
              <a:gd name="connsiteY8" fmla="*/ 5869057 h 6178324"/>
              <a:gd name="connsiteX9" fmla="*/ 5252353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9277333 w 12322347"/>
              <a:gd name="connsiteY11" fmla="*/ 5858811 h 6178324"/>
              <a:gd name="connsiteX12" fmla="*/ 10186235 w 12322347"/>
              <a:gd name="connsiteY12" fmla="*/ 5861686 h 6178324"/>
              <a:gd name="connsiteX13" fmla="*/ 11106174 w 12322347"/>
              <a:gd name="connsiteY13" fmla="*/ 5869553 h 6178324"/>
              <a:gd name="connsiteX14" fmla="*/ 12264257 w 12322347"/>
              <a:gd name="connsiteY14" fmla="*/ 5868507 h 6178324"/>
              <a:gd name="connsiteX15" fmla="*/ 12289901 w 12322347"/>
              <a:gd name="connsiteY15" fmla="*/ 2579572 h 6178324"/>
              <a:gd name="connsiteX16" fmla="*/ 12280552 w 12322347"/>
              <a:gd name="connsiteY16" fmla="*/ 123500 h 6178324"/>
              <a:gd name="connsiteX17" fmla="*/ 11824723 w 12322347"/>
              <a:gd name="connsiteY17" fmla="*/ 76222 h 6178324"/>
              <a:gd name="connsiteX18" fmla="*/ 10295765 w 12322347"/>
              <a:gd name="connsiteY18" fmla="*/ 69666 h 6178324"/>
              <a:gd name="connsiteX19" fmla="*/ 7778825 w 12322347"/>
              <a:gd name="connsiteY19" fmla="*/ 23097 h 6178324"/>
              <a:gd name="connsiteX20" fmla="*/ 2261685 w 12322347"/>
              <a:gd name="connsiteY20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9206571 w 12322347"/>
              <a:gd name="connsiteY11" fmla="*/ 5885921 h 6178324"/>
              <a:gd name="connsiteX12" fmla="*/ 10186235 w 12322347"/>
              <a:gd name="connsiteY12" fmla="*/ 5861686 h 6178324"/>
              <a:gd name="connsiteX13" fmla="*/ 11106174 w 12322347"/>
              <a:gd name="connsiteY13" fmla="*/ 5869553 h 6178324"/>
              <a:gd name="connsiteX14" fmla="*/ 12264257 w 12322347"/>
              <a:gd name="connsiteY14" fmla="*/ 5868507 h 6178324"/>
              <a:gd name="connsiteX15" fmla="*/ 12289901 w 12322347"/>
              <a:gd name="connsiteY15" fmla="*/ 2579572 h 6178324"/>
              <a:gd name="connsiteX16" fmla="*/ 12280552 w 12322347"/>
              <a:gd name="connsiteY16" fmla="*/ 123500 h 6178324"/>
              <a:gd name="connsiteX17" fmla="*/ 11824723 w 12322347"/>
              <a:gd name="connsiteY17" fmla="*/ 76222 h 6178324"/>
              <a:gd name="connsiteX18" fmla="*/ 10295765 w 12322347"/>
              <a:gd name="connsiteY18" fmla="*/ 69666 h 6178324"/>
              <a:gd name="connsiteX19" fmla="*/ 7778825 w 12322347"/>
              <a:gd name="connsiteY19" fmla="*/ 23097 h 6178324"/>
              <a:gd name="connsiteX20" fmla="*/ 2261685 w 12322347"/>
              <a:gd name="connsiteY20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5252353" y="5871365"/>
                </a:lnTo>
                <a:cubicBezTo>
                  <a:pt x="5546148" y="5993720"/>
                  <a:pt x="5704025" y="6096983"/>
                  <a:pt x="5877638" y="6178324"/>
                </a:cubicBezTo>
                <a:cubicBezTo>
                  <a:pt x="5954187" y="6102215"/>
                  <a:pt x="6155271" y="5978155"/>
                  <a:pt x="6291668" y="5855597"/>
                </a:cubicBezTo>
                <a:cubicBezTo>
                  <a:pt x="6997972" y="5816379"/>
                  <a:pt x="9383817" y="5859360"/>
                  <a:pt x="10186235" y="5861686"/>
                </a:cubicBez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3078" name="Picture 6" descr="Køb Creme 20 mg/g 30 g fra Brentan - Matas">
            <a:extLst>
              <a:ext uri="{FF2B5EF4-FFF2-40B4-BE49-F238E27FC236}">
                <a16:creationId xmlns:a16="http://schemas.microsoft.com/office/drawing/2014/main" id="{B6973ABC-4146-31F9-05A0-29A99D275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8475" y="1763415"/>
            <a:ext cx="2636205" cy="65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erbinafin 1A Pharma® 250Mg 14 St mit dem E-Rezept kaufen - Shop Apotheke">
            <a:extLst>
              <a:ext uri="{FF2B5EF4-FFF2-40B4-BE49-F238E27FC236}">
                <a16:creationId xmlns:a16="http://schemas.microsoft.com/office/drawing/2014/main" id="{AB2BD57E-474A-4459-B054-94971D1B3B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0917" y="1009597"/>
            <a:ext cx="2142485" cy="2142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Leveringsservice fra Tyskland - LAMISIL Fløde, 30 g">
            <a:extLst>
              <a:ext uri="{FF2B5EF4-FFF2-40B4-BE49-F238E27FC236}">
                <a16:creationId xmlns:a16="http://schemas.microsoft.com/office/drawing/2014/main" id="{D68336A0-47F4-B770-370F-BE192FF93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03447" y="3499910"/>
            <a:ext cx="2238738" cy="223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amisil once • Sammenlign (2 produkter) se pris nu »">
            <a:extLst>
              <a:ext uri="{FF2B5EF4-FFF2-40B4-BE49-F238E27FC236}">
                <a16:creationId xmlns:a16="http://schemas.microsoft.com/office/drawing/2014/main" id="{7028A320-0343-9D85-400C-1EF89B79F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62791" y="3499910"/>
            <a:ext cx="2238738" cy="223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3" name="Freeform: Shape 3092">
            <a:extLst>
              <a:ext uri="{FF2B5EF4-FFF2-40B4-BE49-F238E27FC236}">
                <a16:creationId xmlns:a16="http://schemas.microsoft.com/office/drawing/2014/main" id="{84C9F70B-092F-4EF1-9586-87429B97F1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460263" y="-6357"/>
            <a:ext cx="5563819" cy="675861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92848 w 12322347"/>
              <a:gd name="connsiteY8" fmla="*/ 5860021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92848 w 12322347"/>
              <a:gd name="connsiteY8" fmla="*/ 5860021 h 6178324"/>
              <a:gd name="connsiteX9" fmla="*/ 5252353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92848 w 12322347"/>
              <a:gd name="connsiteY8" fmla="*/ 5860021 h 6178324"/>
              <a:gd name="connsiteX9" fmla="*/ 5252353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81054 w 12322347"/>
              <a:gd name="connsiteY8" fmla="*/ 5869057 h 6178324"/>
              <a:gd name="connsiteX9" fmla="*/ 5252353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9277333 w 12322347"/>
              <a:gd name="connsiteY11" fmla="*/ 5858811 h 6178324"/>
              <a:gd name="connsiteX12" fmla="*/ 10186235 w 12322347"/>
              <a:gd name="connsiteY12" fmla="*/ 5861686 h 6178324"/>
              <a:gd name="connsiteX13" fmla="*/ 11106174 w 12322347"/>
              <a:gd name="connsiteY13" fmla="*/ 5869553 h 6178324"/>
              <a:gd name="connsiteX14" fmla="*/ 12264257 w 12322347"/>
              <a:gd name="connsiteY14" fmla="*/ 5868507 h 6178324"/>
              <a:gd name="connsiteX15" fmla="*/ 12289901 w 12322347"/>
              <a:gd name="connsiteY15" fmla="*/ 2579572 h 6178324"/>
              <a:gd name="connsiteX16" fmla="*/ 12280552 w 12322347"/>
              <a:gd name="connsiteY16" fmla="*/ 123500 h 6178324"/>
              <a:gd name="connsiteX17" fmla="*/ 11824723 w 12322347"/>
              <a:gd name="connsiteY17" fmla="*/ 76222 h 6178324"/>
              <a:gd name="connsiteX18" fmla="*/ 10295765 w 12322347"/>
              <a:gd name="connsiteY18" fmla="*/ 69666 h 6178324"/>
              <a:gd name="connsiteX19" fmla="*/ 7778825 w 12322347"/>
              <a:gd name="connsiteY19" fmla="*/ 23097 h 6178324"/>
              <a:gd name="connsiteX20" fmla="*/ 2261685 w 12322347"/>
              <a:gd name="connsiteY20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9206571 w 12322347"/>
              <a:gd name="connsiteY11" fmla="*/ 5885921 h 6178324"/>
              <a:gd name="connsiteX12" fmla="*/ 10186235 w 12322347"/>
              <a:gd name="connsiteY12" fmla="*/ 5861686 h 6178324"/>
              <a:gd name="connsiteX13" fmla="*/ 11106174 w 12322347"/>
              <a:gd name="connsiteY13" fmla="*/ 5869553 h 6178324"/>
              <a:gd name="connsiteX14" fmla="*/ 12264257 w 12322347"/>
              <a:gd name="connsiteY14" fmla="*/ 5868507 h 6178324"/>
              <a:gd name="connsiteX15" fmla="*/ 12289901 w 12322347"/>
              <a:gd name="connsiteY15" fmla="*/ 2579572 h 6178324"/>
              <a:gd name="connsiteX16" fmla="*/ 12280552 w 12322347"/>
              <a:gd name="connsiteY16" fmla="*/ 123500 h 6178324"/>
              <a:gd name="connsiteX17" fmla="*/ 11824723 w 12322347"/>
              <a:gd name="connsiteY17" fmla="*/ 76222 h 6178324"/>
              <a:gd name="connsiteX18" fmla="*/ 10295765 w 12322347"/>
              <a:gd name="connsiteY18" fmla="*/ 69666 h 6178324"/>
              <a:gd name="connsiteX19" fmla="*/ 7778825 w 12322347"/>
              <a:gd name="connsiteY19" fmla="*/ 23097 h 6178324"/>
              <a:gd name="connsiteX20" fmla="*/ 2261685 w 12322347"/>
              <a:gd name="connsiteY20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5252353" y="5871365"/>
                </a:lnTo>
                <a:cubicBezTo>
                  <a:pt x="5546148" y="5993720"/>
                  <a:pt x="5704025" y="6096983"/>
                  <a:pt x="5877638" y="6178324"/>
                </a:cubicBezTo>
                <a:cubicBezTo>
                  <a:pt x="5954187" y="6102215"/>
                  <a:pt x="6155271" y="5978155"/>
                  <a:pt x="6291668" y="5855597"/>
                </a:cubicBezTo>
                <a:cubicBezTo>
                  <a:pt x="6997972" y="5816379"/>
                  <a:pt x="9383817" y="5859360"/>
                  <a:pt x="10186235" y="5861686"/>
                </a:cubicBez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251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BA8F8EF5-3A7F-DE26-1B04-1B9A55723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989350"/>
            <a:ext cx="7772400" cy="459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3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Freeform: Shape 12296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99" name="Freeform: Shape 12298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2301" name="Rectangle 12300">
            <a:extLst>
              <a:ext uri="{FF2B5EF4-FFF2-40B4-BE49-F238E27FC236}">
                <a16:creationId xmlns:a16="http://schemas.microsoft.com/office/drawing/2014/main" id="{4293528E-0CA3-4E56-B7A0-091C0AB0CB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E3A616-BCEB-FA6F-EABE-DAD055D30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40" y="4863993"/>
            <a:ext cx="10658121" cy="8759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Non-farmakologisk Behandling</a:t>
            </a:r>
          </a:p>
        </p:txBody>
      </p:sp>
      <p:sp>
        <p:nvSpPr>
          <p:cNvPr id="12303" name="Freeform: Shape 12302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86801" y="534571"/>
            <a:ext cx="11418399" cy="3938131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0 w 7680682"/>
              <a:gd name="connsiteY4" fmla="*/ 60538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42138 w 7680682"/>
              <a:gd name="connsiteY4" fmla="*/ 40219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9875 w 7688439"/>
              <a:gd name="connsiteY0" fmla="*/ 6433518 h 6433552"/>
              <a:gd name="connsiteX1" fmla="*/ 6560587 w 7688439"/>
              <a:gd name="connsiteY1" fmla="*/ 6424418 h 6433552"/>
              <a:gd name="connsiteX2" fmla="*/ 995539 w 7688439"/>
              <a:gd name="connsiteY2" fmla="*/ 6393888 h 6433552"/>
              <a:gd name="connsiteX3" fmla="*/ 7757 w 7688439"/>
              <a:gd name="connsiteY3" fmla="*/ 6365104 h 6433552"/>
              <a:gd name="connsiteX4" fmla="*/ 49895 w 7688439"/>
              <a:gd name="connsiteY4" fmla="*/ 40219 h 6433552"/>
              <a:gd name="connsiteX5" fmla="*/ 241539 w 7688439"/>
              <a:gd name="connsiteY5" fmla="*/ 0 h 6433552"/>
              <a:gd name="connsiteX6" fmla="*/ 6439076 w 7688439"/>
              <a:gd name="connsiteY6" fmla="*/ 28166 h 6433552"/>
              <a:gd name="connsiteX7" fmla="*/ 7639227 w 7688439"/>
              <a:gd name="connsiteY7" fmla="*/ 58697 h 6433552"/>
              <a:gd name="connsiteX8" fmla="*/ 7567789 w 7688439"/>
              <a:gd name="connsiteY8" fmla="*/ 6302294 h 6433552"/>
              <a:gd name="connsiteX9" fmla="*/ 7402081 w 7688439"/>
              <a:gd name="connsiteY9" fmla="*/ 6430320 h 6433552"/>
              <a:gd name="connsiteX10" fmla="*/ 7149875 w 7688439"/>
              <a:gd name="connsiteY10" fmla="*/ 6433518 h 6433552"/>
              <a:gd name="connsiteX0" fmla="*/ 7149875 w 7664186"/>
              <a:gd name="connsiteY0" fmla="*/ 6433518 h 6433552"/>
              <a:gd name="connsiteX1" fmla="*/ 6560587 w 7664186"/>
              <a:gd name="connsiteY1" fmla="*/ 6424418 h 6433552"/>
              <a:gd name="connsiteX2" fmla="*/ 995539 w 7664186"/>
              <a:gd name="connsiteY2" fmla="*/ 6393888 h 6433552"/>
              <a:gd name="connsiteX3" fmla="*/ 7757 w 7664186"/>
              <a:gd name="connsiteY3" fmla="*/ 6365104 h 6433552"/>
              <a:gd name="connsiteX4" fmla="*/ 49895 w 7664186"/>
              <a:gd name="connsiteY4" fmla="*/ 40219 h 6433552"/>
              <a:gd name="connsiteX5" fmla="*/ 241539 w 7664186"/>
              <a:gd name="connsiteY5" fmla="*/ 0 h 6433552"/>
              <a:gd name="connsiteX6" fmla="*/ 6439076 w 7664186"/>
              <a:gd name="connsiteY6" fmla="*/ 28166 h 6433552"/>
              <a:gd name="connsiteX7" fmla="*/ 7639227 w 7664186"/>
              <a:gd name="connsiteY7" fmla="*/ 58697 h 6433552"/>
              <a:gd name="connsiteX8" fmla="*/ 7567789 w 7664186"/>
              <a:gd name="connsiteY8" fmla="*/ 6302294 h 6433552"/>
              <a:gd name="connsiteX9" fmla="*/ 7402081 w 7664186"/>
              <a:gd name="connsiteY9" fmla="*/ 6430320 h 6433552"/>
              <a:gd name="connsiteX10" fmla="*/ 7149875 w 7664186"/>
              <a:gd name="connsiteY10" fmla="*/ 6433518 h 6433552"/>
              <a:gd name="connsiteX0" fmla="*/ 7149875 w 7657158"/>
              <a:gd name="connsiteY0" fmla="*/ 6433518 h 6433552"/>
              <a:gd name="connsiteX1" fmla="*/ 6560587 w 7657158"/>
              <a:gd name="connsiteY1" fmla="*/ 6424418 h 6433552"/>
              <a:gd name="connsiteX2" fmla="*/ 995539 w 7657158"/>
              <a:gd name="connsiteY2" fmla="*/ 6393888 h 6433552"/>
              <a:gd name="connsiteX3" fmla="*/ 7757 w 7657158"/>
              <a:gd name="connsiteY3" fmla="*/ 6365104 h 6433552"/>
              <a:gd name="connsiteX4" fmla="*/ 49895 w 7657158"/>
              <a:gd name="connsiteY4" fmla="*/ 40219 h 6433552"/>
              <a:gd name="connsiteX5" fmla="*/ 241539 w 7657158"/>
              <a:gd name="connsiteY5" fmla="*/ 0 h 6433552"/>
              <a:gd name="connsiteX6" fmla="*/ 6439076 w 7657158"/>
              <a:gd name="connsiteY6" fmla="*/ 28166 h 6433552"/>
              <a:gd name="connsiteX7" fmla="*/ 7639227 w 7657158"/>
              <a:gd name="connsiteY7" fmla="*/ 58697 h 6433552"/>
              <a:gd name="connsiteX8" fmla="*/ 7567789 w 7657158"/>
              <a:gd name="connsiteY8" fmla="*/ 6302294 h 6433552"/>
              <a:gd name="connsiteX9" fmla="*/ 7402081 w 7657158"/>
              <a:gd name="connsiteY9" fmla="*/ 6430320 h 6433552"/>
              <a:gd name="connsiteX10" fmla="*/ 7149875 w 7657158"/>
              <a:gd name="connsiteY10" fmla="*/ 6433518 h 6433552"/>
              <a:gd name="connsiteX0" fmla="*/ 7149875 w 7661310"/>
              <a:gd name="connsiteY0" fmla="*/ 6433518 h 6452113"/>
              <a:gd name="connsiteX1" fmla="*/ 6560587 w 7661310"/>
              <a:gd name="connsiteY1" fmla="*/ 6424418 h 6452113"/>
              <a:gd name="connsiteX2" fmla="*/ 995539 w 7661310"/>
              <a:gd name="connsiteY2" fmla="*/ 6393888 h 6452113"/>
              <a:gd name="connsiteX3" fmla="*/ 7757 w 7661310"/>
              <a:gd name="connsiteY3" fmla="*/ 6365104 h 6452113"/>
              <a:gd name="connsiteX4" fmla="*/ 49895 w 7661310"/>
              <a:gd name="connsiteY4" fmla="*/ 40219 h 6452113"/>
              <a:gd name="connsiteX5" fmla="*/ 241539 w 7661310"/>
              <a:gd name="connsiteY5" fmla="*/ 0 h 6452113"/>
              <a:gd name="connsiteX6" fmla="*/ 6439076 w 7661310"/>
              <a:gd name="connsiteY6" fmla="*/ 28166 h 6452113"/>
              <a:gd name="connsiteX7" fmla="*/ 7639227 w 7661310"/>
              <a:gd name="connsiteY7" fmla="*/ 58697 h 6452113"/>
              <a:gd name="connsiteX8" fmla="*/ 7589645 w 7661310"/>
              <a:gd name="connsiteY8" fmla="*/ 6366021 h 6452113"/>
              <a:gd name="connsiteX9" fmla="*/ 7402081 w 7661310"/>
              <a:gd name="connsiteY9" fmla="*/ 6430320 h 6452113"/>
              <a:gd name="connsiteX10" fmla="*/ 7149875 w 7661310"/>
              <a:gd name="connsiteY10" fmla="*/ 6433518 h 6452113"/>
              <a:gd name="connsiteX0" fmla="*/ 7149875 w 7657523"/>
              <a:gd name="connsiteY0" fmla="*/ 6433518 h 6452112"/>
              <a:gd name="connsiteX1" fmla="*/ 6560587 w 7657523"/>
              <a:gd name="connsiteY1" fmla="*/ 6424418 h 6452112"/>
              <a:gd name="connsiteX2" fmla="*/ 995539 w 7657523"/>
              <a:gd name="connsiteY2" fmla="*/ 6393888 h 6452112"/>
              <a:gd name="connsiteX3" fmla="*/ 7757 w 7657523"/>
              <a:gd name="connsiteY3" fmla="*/ 6365104 h 6452112"/>
              <a:gd name="connsiteX4" fmla="*/ 49895 w 7657523"/>
              <a:gd name="connsiteY4" fmla="*/ 40219 h 6452112"/>
              <a:gd name="connsiteX5" fmla="*/ 241539 w 7657523"/>
              <a:gd name="connsiteY5" fmla="*/ 0 h 6452112"/>
              <a:gd name="connsiteX6" fmla="*/ 6439076 w 7657523"/>
              <a:gd name="connsiteY6" fmla="*/ 28166 h 6452112"/>
              <a:gd name="connsiteX7" fmla="*/ 7639227 w 7657523"/>
              <a:gd name="connsiteY7" fmla="*/ 58697 h 6452112"/>
              <a:gd name="connsiteX8" fmla="*/ 7589645 w 7657523"/>
              <a:gd name="connsiteY8" fmla="*/ 6366021 h 6452112"/>
              <a:gd name="connsiteX9" fmla="*/ 7402081 w 7657523"/>
              <a:gd name="connsiteY9" fmla="*/ 6430320 h 6452112"/>
              <a:gd name="connsiteX10" fmla="*/ 7149875 w 7657523"/>
              <a:gd name="connsiteY10" fmla="*/ 6433518 h 6452112"/>
              <a:gd name="connsiteX0" fmla="*/ 7149875 w 7639227"/>
              <a:gd name="connsiteY0" fmla="*/ 6433518 h 6452112"/>
              <a:gd name="connsiteX1" fmla="*/ 6560587 w 7639227"/>
              <a:gd name="connsiteY1" fmla="*/ 6424418 h 6452112"/>
              <a:gd name="connsiteX2" fmla="*/ 995539 w 7639227"/>
              <a:gd name="connsiteY2" fmla="*/ 6393888 h 6452112"/>
              <a:gd name="connsiteX3" fmla="*/ 7757 w 7639227"/>
              <a:gd name="connsiteY3" fmla="*/ 6365104 h 6452112"/>
              <a:gd name="connsiteX4" fmla="*/ 49895 w 7639227"/>
              <a:gd name="connsiteY4" fmla="*/ 40219 h 6452112"/>
              <a:gd name="connsiteX5" fmla="*/ 241539 w 7639227"/>
              <a:gd name="connsiteY5" fmla="*/ 0 h 6452112"/>
              <a:gd name="connsiteX6" fmla="*/ 6439076 w 7639227"/>
              <a:gd name="connsiteY6" fmla="*/ 28166 h 6452112"/>
              <a:gd name="connsiteX7" fmla="*/ 7639227 w 7639227"/>
              <a:gd name="connsiteY7" fmla="*/ 58697 h 6452112"/>
              <a:gd name="connsiteX8" fmla="*/ 7589645 w 7639227"/>
              <a:gd name="connsiteY8" fmla="*/ 6366021 h 6452112"/>
              <a:gd name="connsiteX9" fmla="*/ 7402081 w 7639227"/>
              <a:gd name="connsiteY9" fmla="*/ 6430320 h 6452112"/>
              <a:gd name="connsiteX10" fmla="*/ 7149875 w 7639227"/>
              <a:gd name="connsiteY10" fmla="*/ 6433518 h 6452112"/>
              <a:gd name="connsiteX0" fmla="*/ 7149875 w 7641711"/>
              <a:gd name="connsiteY0" fmla="*/ 6433518 h 6473199"/>
              <a:gd name="connsiteX1" fmla="*/ 6560587 w 7641711"/>
              <a:gd name="connsiteY1" fmla="*/ 6424418 h 6473199"/>
              <a:gd name="connsiteX2" fmla="*/ 995539 w 7641711"/>
              <a:gd name="connsiteY2" fmla="*/ 6393888 h 6473199"/>
              <a:gd name="connsiteX3" fmla="*/ 7757 w 7641711"/>
              <a:gd name="connsiteY3" fmla="*/ 6365104 h 6473199"/>
              <a:gd name="connsiteX4" fmla="*/ 49895 w 7641711"/>
              <a:gd name="connsiteY4" fmla="*/ 40219 h 6473199"/>
              <a:gd name="connsiteX5" fmla="*/ 241539 w 7641711"/>
              <a:gd name="connsiteY5" fmla="*/ 0 h 6473199"/>
              <a:gd name="connsiteX6" fmla="*/ 6439076 w 7641711"/>
              <a:gd name="connsiteY6" fmla="*/ 28166 h 6473199"/>
              <a:gd name="connsiteX7" fmla="*/ 7639227 w 7641711"/>
              <a:gd name="connsiteY7" fmla="*/ 58697 h 6473199"/>
              <a:gd name="connsiteX8" fmla="*/ 7618786 w 7641711"/>
              <a:gd name="connsiteY8" fmla="*/ 6397885 h 6473199"/>
              <a:gd name="connsiteX9" fmla="*/ 7402081 w 7641711"/>
              <a:gd name="connsiteY9" fmla="*/ 6430320 h 6473199"/>
              <a:gd name="connsiteX10" fmla="*/ 7149875 w 7641711"/>
              <a:gd name="connsiteY10" fmla="*/ 6433518 h 6473199"/>
              <a:gd name="connsiteX0" fmla="*/ 7149875 w 7641711"/>
              <a:gd name="connsiteY0" fmla="*/ 6433518 h 6438168"/>
              <a:gd name="connsiteX1" fmla="*/ 6560587 w 7641711"/>
              <a:gd name="connsiteY1" fmla="*/ 6424418 h 6438168"/>
              <a:gd name="connsiteX2" fmla="*/ 995539 w 7641711"/>
              <a:gd name="connsiteY2" fmla="*/ 6393888 h 6438168"/>
              <a:gd name="connsiteX3" fmla="*/ 7757 w 7641711"/>
              <a:gd name="connsiteY3" fmla="*/ 6365104 h 6438168"/>
              <a:gd name="connsiteX4" fmla="*/ 49895 w 7641711"/>
              <a:gd name="connsiteY4" fmla="*/ 40219 h 6438168"/>
              <a:gd name="connsiteX5" fmla="*/ 241539 w 7641711"/>
              <a:gd name="connsiteY5" fmla="*/ 0 h 6438168"/>
              <a:gd name="connsiteX6" fmla="*/ 6439076 w 7641711"/>
              <a:gd name="connsiteY6" fmla="*/ 28166 h 6438168"/>
              <a:gd name="connsiteX7" fmla="*/ 7639227 w 7641711"/>
              <a:gd name="connsiteY7" fmla="*/ 58697 h 6438168"/>
              <a:gd name="connsiteX8" fmla="*/ 7618786 w 7641711"/>
              <a:gd name="connsiteY8" fmla="*/ 6397885 h 6438168"/>
              <a:gd name="connsiteX9" fmla="*/ 7402081 w 7641711"/>
              <a:gd name="connsiteY9" fmla="*/ 6430320 h 6438168"/>
              <a:gd name="connsiteX10" fmla="*/ 7149875 w 7641711"/>
              <a:gd name="connsiteY10" fmla="*/ 6433518 h 6438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41711" h="6438168">
                <a:moveTo>
                  <a:pt x="7149875" y="6433518"/>
                </a:moveTo>
                <a:cubicBezTo>
                  <a:pt x="6975114" y="6433129"/>
                  <a:pt x="6756136" y="6429491"/>
                  <a:pt x="6560587" y="6424418"/>
                </a:cubicBezTo>
                <a:lnTo>
                  <a:pt x="995539" y="6393888"/>
                </a:lnTo>
                <a:lnTo>
                  <a:pt x="7757" y="6365104"/>
                </a:lnTo>
                <a:cubicBezTo>
                  <a:pt x="-20334" y="4216169"/>
                  <a:pt x="35849" y="2148514"/>
                  <a:pt x="49895" y="40219"/>
                </a:cubicBezTo>
                <a:lnTo>
                  <a:pt x="241539" y="0"/>
                </a:lnTo>
                <a:lnTo>
                  <a:pt x="6439076" y="28166"/>
                </a:lnTo>
                <a:cubicBezTo>
                  <a:pt x="6939139" y="58697"/>
                  <a:pt x="7296327" y="28165"/>
                  <a:pt x="7639227" y="58697"/>
                </a:cubicBezTo>
                <a:cubicBezTo>
                  <a:pt x="7638435" y="2070139"/>
                  <a:pt x="7653203" y="4107561"/>
                  <a:pt x="7618786" y="6397885"/>
                </a:cubicBezTo>
                <a:cubicBezTo>
                  <a:pt x="7625166" y="6478264"/>
                  <a:pt x="7566387" y="6409966"/>
                  <a:pt x="7402081" y="6430320"/>
                </a:cubicBezTo>
                <a:cubicBezTo>
                  <a:pt x="7343671" y="6432816"/>
                  <a:pt x="7254732" y="6433752"/>
                  <a:pt x="7149875" y="6433518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292" name="Picture 4" descr="Bekymret Rengøringsdame Toilet Illustration Stockvektor af ©blueringmedia  202912730">
            <a:extLst>
              <a:ext uri="{FF2B5EF4-FFF2-40B4-BE49-F238E27FC236}">
                <a16:creationId xmlns:a16="http://schemas.microsoft.com/office/drawing/2014/main" id="{FE24913D-D73C-2712-0FD5-B8766025F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8639" y="838121"/>
            <a:ext cx="2138088" cy="33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Et billede, der indeholder tekst, mad, Plastikflaske, flaske&#10;&#10;Automatisk genereret beskrivelse">
            <a:extLst>
              <a:ext uri="{FF2B5EF4-FFF2-40B4-BE49-F238E27FC236}">
                <a16:creationId xmlns:a16="http://schemas.microsoft.com/office/drawing/2014/main" id="{08E2802C-D34C-D510-3864-BD993A3A6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2" r="-1" b="26961"/>
          <a:stretch/>
        </p:blipFill>
        <p:spPr bwMode="auto">
          <a:xfrm>
            <a:off x="3992020" y="1191264"/>
            <a:ext cx="3306086" cy="265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Vaskemærker - Hvid vask, 40 grader">
            <a:extLst>
              <a:ext uri="{FF2B5EF4-FFF2-40B4-BE49-F238E27FC236}">
                <a16:creationId xmlns:a16="http://schemas.microsoft.com/office/drawing/2014/main" id="{D7923E63-D255-3FC4-871E-010CB4059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4" r="1" b="10538"/>
          <a:stretch/>
        </p:blipFill>
        <p:spPr bwMode="auto">
          <a:xfrm>
            <a:off x="7451497" y="1181101"/>
            <a:ext cx="3306086" cy="265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332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2E56E1E-D82A-4FF7-99CE-83AE9A18FC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7191ED-7211-F4D9-97ED-1BD28344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32" y="96804"/>
            <a:ext cx="2930608" cy="2859314"/>
          </a:xfrm>
        </p:spPr>
        <p:txBody>
          <a:bodyPr anchor="t">
            <a:normAutofit/>
          </a:bodyPr>
          <a:lstStyle/>
          <a:p>
            <a:pPr algn="r"/>
            <a:r>
              <a:rPr lang="da-DK" sz="3000"/>
              <a:t>Differentialdiagnoser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CE4B1E6-EC5B-432F-90D0-898FA5296D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588667" flipH="1">
            <a:off x="4301693" y="485426"/>
            <a:ext cx="7484484" cy="5843743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15141"/>
              <a:gd name="connsiteY0" fmla="*/ 731902 h 758856"/>
              <a:gd name="connsiteX1" fmla="*/ 373741 w 815141"/>
              <a:gd name="connsiteY1" fmla="*/ 757848 h 758856"/>
              <a:gd name="connsiteX2" fmla="*/ 683896 w 815141"/>
              <a:gd name="connsiteY2" fmla="*/ 696479 h 758856"/>
              <a:gd name="connsiteX3" fmla="*/ 812900 w 815141"/>
              <a:gd name="connsiteY3" fmla="*/ 492088 h 758856"/>
              <a:gd name="connsiteX4" fmla="*/ 588282 w 815141"/>
              <a:gd name="connsiteY4" fmla="*/ 3537 h 758856"/>
              <a:gd name="connsiteX5" fmla="*/ 59263 w 815141"/>
              <a:gd name="connsiteY5" fmla="*/ 319863 h 758856"/>
              <a:gd name="connsiteX6" fmla="*/ 56596 w 815141"/>
              <a:gd name="connsiteY6" fmla="*/ 630854 h 758856"/>
              <a:gd name="connsiteX7" fmla="*/ 0 w 815141"/>
              <a:gd name="connsiteY7" fmla="*/ 731902 h 758856"/>
              <a:gd name="connsiteX0" fmla="*/ 0 w 815141"/>
              <a:gd name="connsiteY0" fmla="*/ 731902 h 758856"/>
              <a:gd name="connsiteX1" fmla="*/ 373741 w 815141"/>
              <a:gd name="connsiteY1" fmla="*/ 757848 h 758856"/>
              <a:gd name="connsiteX2" fmla="*/ 683896 w 815141"/>
              <a:gd name="connsiteY2" fmla="*/ 696479 h 758856"/>
              <a:gd name="connsiteX3" fmla="*/ 812900 w 815141"/>
              <a:gd name="connsiteY3" fmla="*/ 492088 h 758856"/>
              <a:gd name="connsiteX4" fmla="*/ 588282 w 815141"/>
              <a:gd name="connsiteY4" fmla="*/ 3537 h 758856"/>
              <a:gd name="connsiteX5" fmla="*/ 59263 w 815141"/>
              <a:gd name="connsiteY5" fmla="*/ 319863 h 758856"/>
              <a:gd name="connsiteX6" fmla="*/ 56596 w 815141"/>
              <a:gd name="connsiteY6" fmla="*/ 630854 h 758856"/>
              <a:gd name="connsiteX7" fmla="*/ 0 w 815141"/>
              <a:gd name="connsiteY7" fmla="*/ 731902 h 758856"/>
              <a:gd name="connsiteX0" fmla="*/ 0 w 805831"/>
              <a:gd name="connsiteY0" fmla="*/ 731902 h 758856"/>
              <a:gd name="connsiteX1" fmla="*/ 373741 w 805831"/>
              <a:gd name="connsiteY1" fmla="*/ 757848 h 758856"/>
              <a:gd name="connsiteX2" fmla="*/ 683896 w 805831"/>
              <a:gd name="connsiteY2" fmla="*/ 696479 h 758856"/>
              <a:gd name="connsiteX3" fmla="*/ 803316 w 805831"/>
              <a:gd name="connsiteY3" fmla="*/ 453428 h 758856"/>
              <a:gd name="connsiteX4" fmla="*/ 588282 w 805831"/>
              <a:gd name="connsiteY4" fmla="*/ 3537 h 758856"/>
              <a:gd name="connsiteX5" fmla="*/ 59263 w 805831"/>
              <a:gd name="connsiteY5" fmla="*/ 319863 h 758856"/>
              <a:gd name="connsiteX6" fmla="*/ 56596 w 805831"/>
              <a:gd name="connsiteY6" fmla="*/ 630854 h 758856"/>
              <a:gd name="connsiteX7" fmla="*/ 0 w 805831"/>
              <a:gd name="connsiteY7" fmla="*/ 731902 h 758856"/>
              <a:gd name="connsiteX0" fmla="*/ 0 w 822941"/>
              <a:gd name="connsiteY0" fmla="*/ 731902 h 758856"/>
              <a:gd name="connsiteX1" fmla="*/ 373741 w 822941"/>
              <a:gd name="connsiteY1" fmla="*/ 757848 h 758856"/>
              <a:gd name="connsiteX2" fmla="*/ 683896 w 822941"/>
              <a:gd name="connsiteY2" fmla="*/ 696479 h 758856"/>
              <a:gd name="connsiteX3" fmla="*/ 820887 w 822941"/>
              <a:gd name="connsiteY3" fmla="*/ 468892 h 758856"/>
              <a:gd name="connsiteX4" fmla="*/ 588282 w 822941"/>
              <a:gd name="connsiteY4" fmla="*/ 3537 h 758856"/>
              <a:gd name="connsiteX5" fmla="*/ 59263 w 822941"/>
              <a:gd name="connsiteY5" fmla="*/ 319863 h 758856"/>
              <a:gd name="connsiteX6" fmla="*/ 56596 w 822941"/>
              <a:gd name="connsiteY6" fmla="*/ 630854 h 758856"/>
              <a:gd name="connsiteX7" fmla="*/ 0 w 822941"/>
              <a:gd name="connsiteY7" fmla="*/ 731902 h 758856"/>
              <a:gd name="connsiteX0" fmla="*/ 0 w 823675"/>
              <a:gd name="connsiteY0" fmla="*/ 731902 h 760400"/>
              <a:gd name="connsiteX1" fmla="*/ 373741 w 823675"/>
              <a:gd name="connsiteY1" fmla="*/ 757848 h 760400"/>
              <a:gd name="connsiteX2" fmla="*/ 695077 w 823675"/>
              <a:gd name="connsiteY2" fmla="*/ 729340 h 760400"/>
              <a:gd name="connsiteX3" fmla="*/ 820887 w 823675"/>
              <a:gd name="connsiteY3" fmla="*/ 468892 h 760400"/>
              <a:gd name="connsiteX4" fmla="*/ 588282 w 823675"/>
              <a:gd name="connsiteY4" fmla="*/ 3537 h 760400"/>
              <a:gd name="connsiteX5" fmla="*/ 59263 w 823675"/>
              <a:gd name="connsiteY5" fmla="*/ 319863 h 760400"/>
              <a:gd name="connsiteX6" fmla="*/ 56596 w 823675"/>
              <a:gd name="connsiteY6" fmla="*/ 630854 h 760400"/>
              <a:gd name="connsiteX7" fmla="*/ 0 w 823675"/>
              <a:gd name="connsiteY7" fmla="*/ 731902 h 760400"/>
              <a:gd name="connsiteX0" fmla="*/ 0 w 823675"/>
              <a:gd name="connsiteY0" fmla="*/ 731902 h 760034"/>
              <a:gd name="connsiteX1" fmla="*/ 166906 w 823675"/>
              <a:gd name="connsiteY1" fmla="*/ 737073 h 760034"/>
              <a:gd name="connsiteX2" fmla="*/ 373741 w 823675"/>
              <a:gd name="connsiteY2" fmla="*/ 757848 h 760034"/>
              <a:gd name="connsiteX3" fmla="*/ 695077 w 823675"/>
              <a:gd name="connsiteY3" fmla="*/ 729340 h 760034"/>
              <a:gd name="connsiteX4" fmla="*/ 820887 w 823675"/>
              <a:gd name="connsiteY4" fmla="*/ 468892 h 760034"/>
              <a:gd name="connsiteX5" fmla="*/ 588282 w 823675"/>
              <a:gd name="connsiteY5" fmla="*/ 3537 h 760034"/>
              <a:gd name="connsiteX6" fmla="*/ 59263 w 823675"/>
              <a:gd name="connsiteY6" fmla="*/ 319863 h 760034"/>
              <a:gd name="connsiteX7" fmla="*/ 56596 w 823675"/>
              <a:gd name="connsiteY7" fmla="*/ 630854 h 760034"/>
              <a:gd name="connsiteX8" fmla="*/ 0 w 823675"/>
              <a:gd name="connsiteY8" fmla="*/ 731902 h 760034"/>
              <a:gd name="connsiteX0" fmla="*/ 0 w 823675"/>
              <a:gd name="connsiteY0" fmla="*/ 731902 h 760034"/>
              <a:gd name="connsiteX1" fmla="*/ 166906 w 823675"/>
              <a:gd name="connsiteY1" fmla="*/ 737073 h 760034"/>
              <a:gd name="connsiteX2" fmla="*/ 373741 w 823675"/>
              <a:gd name="connsiteY2" fmla="*/ 757848 h 760034"/>
              <a:gd name="connsiteX3" fmla="*/ 695077 w 823675"/>
              <a:gd name="connsiteY3" fmla="*/ 729340 h 760034"/>
              <a:gd name="connsiteX4" fmla="*/ 820887 w 823675"/>
              <a:gd name="connsiteY4" fmla="*/ 468892 h 760034"/>
              <a:gd name="connsiteX5" fmla="*/ 588282 w 823675"/>
              <a:gd name="connsiteY5" fmla="*/ 3537 h 760034"/>
              <a:gd name="connsiteX6" fmla="*/ 59263 w 823675"/>
              <a:gd name="connsiteY6" fmla="*/ 319863 h 760034"/>
              <a:gd name="connsiteX7" fmla="*/ 56596 w 823675"/>
              <a:gd name="connsiteY7" fmla="*/ 630854 h 760034"/>
              <a:gd name="connsiteX8" fmla="*/ 0 w 823675"/>
              <a:gd name="connsiteY8" fmla="*/ 731902 h 760034"/>
              <a:gd name="connsiteX0" fmla="*/ 0 w 823675"/>
              <a:gd name="connsiteY0" fmla="*/ 731902 h 786869"/>
              <a:gd name="connsiteX1" fmla="*/ 166906 w 823675"/>
              <a:gd name="connsiteY1" fmla="*/ 737073 h 786869"/>
              <a:gd name="connsiteX2" fmla="*/ 381728 w 823675"/>
              <a:gd name="connsiteY2" fmla="*/ 786843 h 786869"/>
              <a:gd name="connsiteX3" fmla="*/ 695077 w 823675"/>
              <a:gd name="connsiteY3" fmla="*/ 729340 h 786869"/>
              <a:gd name="connsiteX4" fmla="*/ 820887 w 823675"/>
              <a:gd name="connsiteY4" fmla="*/ 468892 h 786869"/>
              <a:gd name="connsiteX5" fmla="*/ 588282 w 823675"/>
              <a:gd name="connsiteY5" fmla="*/ 3537 h 786869"/>
              <a:gd name="connsiteX6" fmla="*/ 59263 w 823675"/>
              <a:gd name="connsiteY6" fmla="*/ 319863 h 786869"/>
              <a:gd name="connsiteX7" fmla="*/ 56596 w 823675"/>
              <a:gd name="connsiteY7" fmla="*/ 630854 h 786869"/>
              <a:gd name="connsiteX8" fmla="*/ 0 w 823675"/>
              <a:gd name="connsiteY8" fmla="*/ 731902 h 786869"/>
              <a:gd name="connsiteX0" fmla="*/ 0 w 823675"/>
              <a:gd name="connsiteY0" fmla="*/ 731902 h 792665"/>
              <a:gd name="connsiteX1" fmla="*/ 166906 w 823675"/>
              <a:gd name="connsiteY1" fmla="*/ 737073 h 792665"/>
              <a:gd name="connsiteX2" fmla="*/ 391312 w 823675"/>
              <a:gd name="connsiteY2" fmla="*/ 792642 h 792665"/>
              <a:gd name="connsiteX3" fmla="*/ 695077 w 823675"/>
              <a:gd name="connsiteY3" fmla="*/ 729340 h 792665"/>
              <a:gd name="connsiteX4" fmla="*/ 820887 w 823675"/>
              <a:gd name="connsiteY4" fmla="*/ 468892 h 792665"/>
              <a:gd name="connsiteX5" fmla="*/ 588282 w 823675"/>
              <a:gd name="connsiteY5" fmla="*/ 3537 h 792665"/>
              <a:gd name="connsiteX6" fmla="*/ 59263 w 823675"/>
              <a:gd name="connsiteY6" fmla="*/ 319863 h 792665"/>
              <a:gd name="connsiteX7" fmla="*/ 56596 w 823675"/>
              <a:gd name="connsiteY7" fmla="*/ 630854 h 792665"/>
              <a:gd name="connsiteX8" fmla="*/ 0 w 823675"/>
              <a:gd name="connsiteY8" fmla="*/ 731902 h 792665"/>
              <a:gd name="connsiteX0" fmla="*/ 0 w 823675"/>
              <a:gd name="connsiteY0" fmla="*/ 731902 h 777210"/>
              <a:gd name="connsiteX1" fmla="*/ 166906 w 823675"/>
              <a:gd name="connsiteY1" fmla="*/ 737073 h 777210"/>
              <a:gd name="connsiteX2" fmla="*/ 391312 w 823675"/>
              <a:gd name="connsiteY2" fmla="*/ 777178 h 777210"/>
              <a:gd name="connsiteX3" fmla="*/ 695077 w 823675"/>
              <a:gd name="connsiteY3" fmla="*/ 729340 h 777210"/>
              <a:gd name="connsiteX4" fmla="*/ 820887 w 823675"/>
              <a:gd name="connsiteY4" fmla="*/ 468892 h 777210"/>
              <a:gd name="connsiteX5" fmla="*/ 588282 w 823675"/>
              <a:gd name="connsiteY5" fmla="*/ 3537 h 777210"/>
              <a:gd name="connsiteX6" fmla="*/ 59263 w 823675"/>
              <a:gd name="connsiteY6" fmla="*/ 319863 h 777210"/>
              <a:gd name="connsiteX7" fmla="*/ 56596 w 823675"/>
              <a:gd name="connsiteY7" fmla="*/ 630854 h 777210"/>
              <a:gd name="connsiteX8" fmla="*/ 0 w 823675"/>
              <a:gd name="connsiteY8" fmla="*/ 731902 h 777210"/>
              <a:gd name="connsiteX0" fmla="*/ 0 w 823675"/>
              <a:gd name="connsiteY0" fmla="*/ 731902 h 777210"/>
              <a:gd name="connsiteX1" fmla="*/ 166906 w 823675"/>
              <a:gd name="connsiteY1" fmla="*/ 737073 h 777210"/>
              <a:gd name="connsiteX2" fmla="*/ 391312 w 823675"/>
              <a:gd name="connsiteY2" fmla="*/ 777178 h 777210"/>
              <a:gd name="connsiteX3" fmla="*/ 695077 w 823675"/>
              <a:gd name="connsiteY3" fmla="*/ 729340 h 777210"/>
              <a:gd name="connsiteX4" fmla="*/ 820887 w 823675"/>
              <a:gd name="connsiteY4" fmla="*/ 468892 h 777210"/>
              <a:gd name="connsiteX5" fmla="*/ 588282 w 823675"/>
              <a:gd name="connsiteY5" fmla="*/ 3537 h 777210"/>
              <a:gd name="connsiteX6" fmla="*/ 59263 w 823675"/>
              <a:gd name="connsiteY6" fmla="*/ 319863 h 777210"/>
              <a:gd name="connsiteX7" fmla="*/ 51617 w 823675"/>
              <a:gd name="connsiteY7" fmla="*/ 627352 h 777210"/>
              <a:gd name="connsiteX8" fmla="*/ 0 w 823675"/>
              <a:gd name="connsiteY8" fmla="*/ 731902 h 777210"/>
              <a:gd name="connsiteX0" fmla="*/ 0 w 823675"/>
              <a:gd name="connsiteY0" fmla="*/ 732801 h 778109"/>
              <a:gd name="connsiteX1" fmla="*/ 166906 w 823675"/>
              <a:gd name="connsiteY1" fmla="*/ 737972 h 778109"/>
              <a:gd name="connsiteX2" fmla="*/ 391312 w 823675"/>
              <a:gd name="connsiteY2" fmla="*/ 778077 h 778109"/>
              <a:gd name="connsiteX3" fmla="*/ 695077 w 823675"/>
              <a:gd name="connsiteY3" fmla="*/ 730239 h 778109"/>
              <a:gd name="connsiteX4" fmla="*/ 820887 w 823675"/>
              <a:gd name="connsiteY4" fmla="*/ 469791 h 778109"/>
              <a:gd name="connsiteX5" fmla="*/ 588282 w 823675"/>
              <a:gd name="connsiteY5" fmla="*/ 4436 h 778109"/>
              <a:gd name="connsiteX6" fmla="*/ 39641 w 823675"/>
              <a:gd name="connsiteY6" fmla="*/ 312540 h 778109"/>
              <a:gd name="connsiteX7" fmla="*/ 51617 w 823675"/>
              <a:gd name="connsiteY7" fmla="*/ 628251 h 778109"/>
              <a:gd name="connsiteX8" fmla="*/ 0 w 823675"/>
              <a:gd name="connsiteY8" fmla="*/ 732801 h 778109"/>
              <a:gd name="connsiteX0" fmla="*/ 0 w 823675"/>
              <a:gd name="connsiteY0" fmla="*/ 732965 h 778273"/>
              <a:gd name="connsiteX1" fmla="*/ 166906 w 823675"/>
              <a:gd name="connsiteY1" fmla="*/ 738136 h 778273"/>
              <a:gd name="connsiteX2" fmla="*/ 391312 w 823675"/>
              <a:gd name="connsiteY2" fmla="*/ 778241 h 778273"/>
              <a:gd name="connsiteX3" fmla="*/ 695077 w 823675"/>
              <a:gd name="connsiteY3" fmla="*/ 730403 h 778273"/>
              <a:gd name="connsiteX4" fmla="*/ 820887 w 823675"/>
              <a:gd name="connsiteY4" fmla="*/ 469955 h 778273"/>
              <a:gd name="connsiteX5" fmla="*/ 588282 w 823675"/>
              <a:gd name="connsiteY5" fmla="*/ 4600 h 778273"/>
              <a:gd name="connsiteX6" fmla="*/ 31572 w 823675"/>
              <a:gd name="connsiteY6" fmla="*/ 311368 h 778273"/>
              <a:gd name="connsiteX7" fmla="*/ 51617 w 823675"/>
              <a:gd name="connsiteY7" fmla="*/ 628415 h 778273"/>
              <a:gd name="connsiteX8" fmla="*/ 0 w 823675"/>
              <a:gd name="connsiteY8" fmla="*/ 732965 h 77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675" h="778273">
                <a:moveTo>
                  <a:pt x="0" y="732965"/>
                </a:moveTo>
                <a:cubicBezTo>
                  <a:pt x="17853" y="736493"/>
                  <a:pt x="104616" y="733812"/>
                  <a:pt x="166906" y="738136"/>
                </a:cubicBezTo>
                <a:cubicBezTo>
                  <a:pt x="229196" y="742460"/>
                  <a:pt x="303284" y="779530"/>
                  <a:pt x="391312" y="778241"/>
                </a:cubicBezTo>
                <a:cubicBezTo>
                  <a:pt x="479340" y="776952"/>
                  <a:pt x="621884" y="774696"/>
                  <a:pt x="695077" y="730403"/>
                </a:cubicBezTo>
                <a:cubicBezTo>
                  <a:pt x="768270" y="686110"/>
                  <a:pt x="838686" y="590922"/>
                  <a:pt x="820887" y="469955"/>
                </a:cubicBezTo>
                <a:cubicBezTo>
                  <a:pt x="803088" y="348988"/>
                  <a:pt x="795207" y="48292"/>
                  <a:pt x="588282" y="4600"/>
                </a:cubicBezTo>
                <a:cubicBezTo>
                  <a:pt x="492555" y="-2543"/>
                  <a:pt x="66148" y="-39533"/>
                  <a:pt x="31572" y="311368"/>
                </a:cubicBezTo>
                <a:cubicBezTo>
                  <a:pt x="15666" y="420334"/>
                  <a:pt x="51617" y="565074"/>
                  <a:pt x="51617" y="628415"/>
                </a:cubicBezTo>
                <a:cubicBezTo>
                  <a:pt x="52094" y="700138"/>
                  <a:pt x="0" y="732965"/>
                  <a:pt x="0" y="732965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DFAF3E2-9AD7-5065-FDAD-E4AD3F252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3" y="1342571"/>
            <a:ext cx="5646057" cy="4368800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3000" b="0" i="0" u="none" strike="noStrike" dirty="0">
                <a:effectLst/>
                <a:latin typeface="Google Sans"/>
              </a:rPr>
              <a:t>Allergisk kontakt </a:t>
            </a:r>
            <a:r>
              <a:rPr lang="da-DK" sz="3000" b="0" i="0" u="none" strike="noStrike" dirty="0" err="1">
                <a:effectLst/>
                <a:latin typeface="Google Sans"/>
              </a:rPr>
              <a:t>Dermatitis</a:t>
            </a:r>
            <a:endParaRPr lang="da-DK" sz="3000" b="0" i="0" u="none" strike="noStrike" dirty="0">
              <a:effectLst/>
              <a:latin typeface="Google Sans"/>
            </a:endParaRPr>
          </a:p>
          <a:p>
            <a:pPr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3000" b="0" i="0" u="none" strike="noStrike" dirty="0" err="1">
                <a:effectLst/>
                <a:latin typeface="Google Sans"/>
              </a:rPr>
              <a:t>Dyshidrotisk</a:t>
            </a:r>
            <a:r>
              <a:rPr lang="da-DK" sz="3000" b="0" i="0" u="none" strike="noStrike" dirty="0">
                <a:effectLst/>
                <a:latin typeface="Google Sans"/>
              </a:rPr>
              <a:t> </a:t>
            </a:r>
            <a:r>
              <a:rPr lang="da-DK" sz="3000" b="0" i="0" u="none" strike="noStrike" dirty="0" err="1">
                <a:effectLst/>
                <a:latin typeface="Google Sans"/>
              </a:rPr>
              <a:t>Eczema</a:t>
            </a:r>
            <a:r>
              <a:rPr lang="da-DK" sz="3000" b="0" i="0" u="none" strike="noStrike" dirty="0">
                <a:effectLst/>
                <a:latin typeface="Google Sans"/>
              </a:rPr>
              <a:t> (</a:t>
            </a:r>
            <a:r>
              <a:rPr lang="da-DK" sz="3000" b="0" i="0" u="none" strike="noStrike" dirty="0" err="1">
                <a:effectLst/>
                <a:latin typeface="Google Sans"/>
              </a:rPr>
              <a:t>Pompholyx</a:t>
            </a:r>
            <a:r>
              <a:rPr lang="da-DK" sz="3000" b="0" i="0" u="none" strike="noStrike" dirty="0">
                <a:effectLst/>
                <a:latin typeface="Google Sans"/>
              </a:rPr>
              <a:t>)</a:t>
            </a:r>
          </a:p>
          <a:p>
            <a:pPr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3000" b="0" i="0" u="none" strike="noStrike" dirty="0" err="1">
                <a:effectLst/>
                <a:latin typeface="Google Sans"/>
              </a:rPr>
              <a:t>Erythema</a:t>
            </a:r>
            <a:r>
              <a:rPr lang="da-DK" sz="3000" b="0" i="0" u="none" strike="noStrike" dirty="0">
                <a:effectLst/>
                <a:latin typeface="Google Sans"/>
              </a:rPr>
              <a:t> Multiforme</a:t>
            </a:r>
          </a:p>
          <a:p>
            <a:pPr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3000" b="0" i="0" u="none" strike="noStrike" dirty="0" err="1">
                <a:effectLst/>
                <a:latin typeface="Google Sans"/>
              </a:rPr>
              <a:t>Erythrasma</a:t>
            </a:r>
            <a:endParaRPr lang="da-DK" sz="3000" b="0" i="0" u="none" strike="noStrike" dirty="0">
              <a:effectLst/>
              <a:latin typeface="Google Sans"/>
            </a:endParaRPr>
          </a:p>
          <a:p>
            <a:pPr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3000" b="0" i="0" u="none" strike="noStrike" dirty="0">
                <a:effectLst/>
                <a:latin typeface="Google Sans"/>
              </a:rPr>
              <a:t>Vabler</a:t>
            </a:r>
          </a:p>
          <a:p>
            <a:pPr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3000" b="0" dirty="0">
                <a:latin typeface="Google Sans"/>
              </a:rPr>
              <a:t>Kongenit</a:t>
            </a:r>
            <a:r>
              <a:rPr lang="da-DK" sz="3000" b="0" i="0" u="none" strike="noStrike" dirty="0">
                <a:effectLst/>
                <a:latin typeface="Google Sans"/>
              </a:rPr>
              <a:t> Syfilis</a:t>
            </a:r>
          </a:p>
          <a:p>
            <a:pPr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3000" b="0" i="0" u="none" strike="noStrike" dirty="0" err="1">
                <a:effectLst/>
                <a:latin typeface="Google Sans"/>
              </a:rPr>
              <a:t>Pityriasis</a:t>
            </a:r>
            <a:r>
              <a:rPr lang="da-DK" sz="3000" b="0" i="0" u="none" strike="noStrike" dirty="0">
                <a:effectLst/>
                <a:latin typeface="Google Sans"/>
              </a:rPr>
              <a:t> </a:t>
            </a:r>
            <a:r>
              <a:rPr lang="da-DK" sz="3000" b="0" i="0" u="none" strike="noStrike" dirty="0" err="1">
                <a:effectLst/>
                <a:latin typeface="Google Sans"/>
              </a:rPr>
              <a:t>Rubra</a:t>
            </a:r>
            <a:r>
              <a:rPr lang="da-DK" sz="3000" b="0" i="0" u="none" strike="noStrike" dirty="0">
                <a:effectLst/>
                <a:latin typeface="Google Sans"/>
              </a:rPr>
              <a:t> </a:t>
            </a:r>
            <a:r>
              <a:rPr lang="da-DK" sz="3000" b="0" i="0" u="none" strike="noStrike" dirty="0" err="1">
                <a:effectLst/>
                <a:latin typeface="Google Sans"/>
              </a:rPr>
              <a:t>Pilaris</a:t>
            </a:r>
            <a:endParaRPr lang="da-DK" sz="3000" b="0" i="0" u="none" strike="noStrike" dirty="0">
              <a:effectLst/>
              <a:latin typeface="Google Sans"/>
            </a:endParaRPr>
          </a:p>
          <a:p>
            <a:pPr algn="ctr">
              <a:lnSpc>
                <a:spcPct val="90000"/>
              </a:lnSpc>
            </a:pPr>
            <a:endParaRPr lang="da-DK" sz="30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9940E64-4719-4E36-8FFD-748B552B35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588667" flipH="1">
            <a:off x="4240862" y="539430"/>
            <a:ext cx="7484484" cy="5843743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15141"/>
              <a:gd name="connsiteY0" fmla="*/ 731902 h 758856"/>
              <a:gd name="connsiteX1" fmla="*/ 373741 w 815141"/>
              <a:gd name="connsiteY1" fmla="*/ 757848 h 758856"/>
              <a:gd name="connsiteX2" fmla="*/ 683896 w 815141"/>
              <a:gd name="connsiteY2" fmla="*/ 696479 h 758856"/>
              <a:gd name="connsiteX3" fmla="*/ 812900 w 815141"/>
              <a:gd name="connsiteY3" fmla="*/ 492088 h 758856"/>
              <a:gd name="connsiteX4" fmla="*/ 588282 w 815141"/>
              <a:gd name="connsiteY4" fmla="*/ 3537 h 758856"/>
              <a:gd name="connsiteX5" fmla="*/ 59263 w 815141"/>
              <a:gd name="connsiteY5" fmla="*/ 319863 h 758856"/>
              <a:gd name="connsiteX6" fmla="*/ 56596 w 815141"/>
              <a:gd name="connsiteY6" fmla="*/ 630854 h 758856"/>
              <a:gd name="connsiteX7" fmla="*/ 0 w 815141"/>
              <a:gd name="connsiteY7" fmla="*/ 731902 h 758856"/>
              <a:gd name="connsiteX0" fmla="*/ 0 w 815141"/>
              <a:gd name="connsiteY0" fmla="*/ 731902 h 758856"/>
              <a:gd name="connsiteX1" fmla="*/ 373741 w 815141"/>
              <a:gd name="connsiteY1" fmla="*/ 757848 h 758856"/>
              <a:gd name="connsiteX2" fmla="*/ 683896 w 815141"/>
              <a:gd name="connsiteY2" fmla="*/ 696479 h 758856"/>
              <a:gd name="connsiteX3" fmla="*/ 812900 w 815141"/>
              <a:gd name="connsiteY3" fmla="*/ 492088 h 758856"/>
              <a:gd name="connsiteX4" fmla="*/ 588282 w 815141"/>
              <a:gd name="connsiteY4" fmla="*/ 3537 h 758856"/>
              <a:gd name="connsiteX5" fmla="*/ 59263 w 815141"/>
              <a:gd name="connsiteY5" fmla="*/ 319863 h 758856"/>
              <a:gd name="connsiteX6" fmla="*/ 56596 w 815141"/>
              <a:gd name="connsiteY6" fmla="*/ 630854 h 758856"/>
              <a:gd name="connsiteX7" fmla="*/ 0 w 815141"/>
              <a:gd name="connsiteY7" fmla="*/ 731902 h 758856"/>
              <a:gd name="connsiteX0" fmla="*/ 0 w 805831"/>
              <a:gd name="connsiteY0" fmla="*/ 731902 h 758856"/>
              <a:gd name="connsiteX1" fmla="*/ 373741 w 805831"/>
              <a:gd name="connsiteY1" fmla="*/ 757848 h 758856"/>
              <a:gd name="connsiteX2" fmla="*/ 683896 w 805831"/>
              <a:gd name="connsiteY2" fmla="*/ 696479 h 758856"/>
              <a:gd name="connsiteX3" fmla="*/ 803316 w 805831"/>
              <a:gd name="connsiteY3" fmla="*/ 453428 h 758856"/>
              <a:gd name="connsiteX4" fmla="*/ 588282 w 805831"/>
              <a:gd name="connsiteY4" fmla="*/ 3537 h 758856"/>
              <a:gd name="connsiteX5" fmla="*/ 59263 w 805831"/>
              <a:gd name="connsiteY5" fmla="*/ 319863 h 758856"/>
              <a:gd name="connsiteX6" fmla="*/ 56596 w 805831"/>
              <a:gd name="connsiteY6" fmla="*/ 630854 h 758856"/>
              <a:gd name="connsiteX7" fmla="*/ 0 w 805831"/>
              <a:gd name="connsiteY7" fmla="*/ 731902 h 758856"/>
              <a:gd name="connsiteX0" fmla="*/ 0 w 822941"/>
              <a:gd name="connsiteY0" fmla="*/ 731902 h 758856"/>
              <a:gd name="connsiteX1" fmla="*/ 373741 w 822941"/>
              <a:gd name="connsiteY1" fmla="*/ 757848 h 758856"/>
              <a:gd name="connsiteX2" fmla="*/ 683896 w 822941"/>
              <a:gd name="connsiteY2" fmla="*/ 696479 h 758856"/>
              <a:gd name="connsiteX3" fmla="*/ 820887 w 822941"/>
              <a:gd name="connsiteY3" fmla="*/ 468892 h 758856"/>
              <a:gd name="connsiteX4" fmla="*/ 588282 w 822941"/>
              <a:gd name="connsiteY4" fmla="*/ 3537 h 758856"/>
              <a:gd name="connsiteX5" fmla="*/ 59263 w 822941"/>
              <a:gd name="connsiteY5" fmla="*/ 319863 h 758856"/>
              <a:gd name="connsiteX6" fmla="*/ 56596 w 822941"/>
              <a:gd name="connsiteY6" fmla="*/ 630854 h 758856"/>
              <a:gd name="connsiteX7" fmla="*/ 0 w 822941"/>
              <a:gd name="connsiteY7" fmla="*/ 731902 h 758856"/>
              <a:gd name="connsiteX0" fmla="*/ 0 w 823675"/>
              <a:gd name="connsiteY0" fmla="*/ 731902 h 760400"/>
              <a:gd name="connsiteX1" fmla="*/ 373741 w 823675"/>
              <a:gd name="connsiteY1" fmla="*/ 757848 h 760400"/>
              <a:gd name="connsiteX2" fmla="*/ 695077 w 823675"/>
              <a:gd name="connsiteY2" fmla="*/ 729340 h 760400"/>
              <a:gd name="connsiteX3" fmla="*/ 820887 w 823675"/>
              <a:gd name="connsiteY3" fmla="*/ 468892 h 760400"/>
              <a:gd name="connsiteX4" fmla="*/ 588282 w 823675"/>
              <a:gd name="connsiteY4" fmla="*/ 3537 h 760400"/>
              <a:gd name="connsiteX5" fmla="*/ 59263 w 823675"/>
              <a:gd name="connsiteY5" fmla="*/ 319863 h 760400"/>
              <a:gd name="connsiteX6" fmla="*/ 56596 w 823675"/>
              <a:gd name="connsiteY6" fmla="*/ 630854 h 760400"/>
              <a:gd name="connsiteX7" fmla="*/ 0 w 823675"/>
              <a:gd name="connsiteY7" fmla="*/ 731902 h 760400"/>
              <a:gd name="connsiteX0" fmla="*/ 0 w 823675"/>
              <a:gd name="connsiteY0" fmla="*/ 731902 h 760034"/>
              <a:gd name="connsiteX1" fmla="*/ 166906 w 823675"/>
              <a:gd name="connsiteY1" fmla="*/ 737073 h 760034"/>
              <a:gd name="connsiteX2" fmla="*/ 373741 w 823675"/>
              <a:gd name="connsiteY2" fmla="*/ 757848 h 760034"/>
              <a:gd name="connsiteX3" fmla="*/ 695077 w 823675"/>
              <a:gd name="connsiteY3" fmla="*/ 729340 h 760034"/>
              <a:gd name="connsiteX4" fmla="*/ 820887 w 823675"/>
              <a:gd name="connsiteY4" fmla="*/ 468892 h 760034"/>
              <a:gd name="connsiteX5" fmla="*/ 588282 w 823675"/>
              <a:gd name="connsiteY5" fmla="*/ 3537 h 760034"/>
              <a:gd name="connsiteX6" fmla="*/ 59263 w 823675"/>
              <a:gd name="connsiteY6" fmla="*/ 319863 h 760034"/>
              <a:gd name="connsiteX7" fmla="*/ 56596 w 823675"/>
              <a:gd name="connsiteY7" fmla="*/ 630854 h 760034"/>
              <a:gd name="connsiteX8" fmla="*/ 0 w 823675"/>
              <a:gd name="connsiteY8" fmla="*/ 731902 h 760034"/>
              <a:gd name="connsiteX0" fmla="*/ 0 w 823675"/>
              <a:gd name="connsiteY0" fmla="*/ 731902 h 760034"/>
              <a:gd name="connsiteX1" fmla="*/ 166906 w 823675"/>
              <a:gd name="connsiteY1" fmla="*/ 737073 h 760034"/>
              <a:gd name="connsiteX2" fmla="*/ 373741 w 823675"/>
              <a:gd name="connsiteY2" fmla="*/ 757848 h 760034"/>
              <a:gd name="connsiteX3" fmla="*/ 695077 w 823675"/>
              <a:gd name="connsiteY3" fmla="*/ 729340 h 760034"/>
              <a:gd name="connsiteX4" fmla="*/ 820887 w 823675"/>
              <a:gd name="connsiteY4" fmla="*/ 468892 h 760034"/>
              <a:gd name="connsiteX5" fmla="*/ 588282 w 823675"/>
              <a:gd name="connsiteY5" fmla="*/ 3537 h 760034"/>
              <a:gd name="connsiteX6" fmla="*/ 59263 w 823675"/>
              <a:gd name="connsiteY6" fmla="*/ 319863 h 760034"/>
              <a:gd name="connsiteX7" fmla="*/ 56596 w 823675"/>
              <a:gd name="connsiteY7" fmla="*/ 630854 h 760034"/>
              <a:gd name="connsiteX8" fmla="*/ 0 w 823675"/>
              <a:gd name="connsiteY8" fmla="*/ 731902 h 760034"/>
              <a:gd name="connsiteX0" fmla="*/ 0 w 823675"/>
              <a:gd name="connsiteY0" fmla="*/ 731902 h 786869"/>
              <a:gd name="connsiteX1" fmla="*/ 166906 w 823675"/>
              <a:gd name="connsiteY1" fmla="*/ 737073 h 786869"/>
              <a:gd name="connsiteX2" fmla="*/ 381728 w 823675"/>
              <a:gd name="connsiteY2" fmla="*/ 786843 h 786869"/>
              <a:gd name="connsiteX3" fmla="*/ 695077 w 823675"/>
              <a:gd name="connsiteY3" fmla="*/ 729340 h 786869"/>
              <a:gd name="connsiteX4" fmla="*/ 820887 w 823675"/>
              <a:gd name="connsiteY4" fmla="*/ 468892 h 786869"/>
              <a:gd name="connsiteX5" fmla="*/ 588282 w 823675"/>
              <a:gd name="connsiteY5" fmla="*/ 3537 h 786869"/>
              <a:gd name="connsiteX6" fmla="*/ 59263 w 823675"/>
              <a:gd name="connsiteY6" fmla="*/ 319863 h 786869"/>
              <a:gd name="connsiteX7" fmla="*/ 56596 w 823675"/>
              <a:gd name="connsiteY7" fmla="*/ 630854 h 786869"/>
              <a:gd name="connsiteX8" fmla="*/ 0 w 823675"/>
              <a:gd name="connsiteY8" fmla="*/ 731902 h 786869"/>
              <a:gd name="connsiteX0" fmla="*/ 0 w 823675"/>
              <a:gd name="connsiteY0" fmla="*/ 731902 h 792665"/>
              <a:gd name="connsiteX1" fmla="*/ 166906 w 823675"/>
              <a:gd name="connsiteY1" fmla="*/ 737073 h 792665"/>
              <a:gd name="connsiteX2" fmla="*/ 391312 w 823675"/>
              <a:gd name="connsiteY2" fmla="*/ 792642 h 792665"/>
              <a:gd name="connsiteX3" fmla="*/ 695077 w 823675"/>
              <a:gd name="connsiteY3" fmla="*/ 729340 h 792665"/>
              <a:gd name="connsiteX4" fmla="*/ 820887 w 823675"/>
              <a:gd name="connsiteY4" fmla="*/ 468892 h 792665"/>
              <a:gd name="connsiteX5" fmla="*/ 588282 w 823675"/>
              <a:gd name="connsiteY5" fmla="*/ 3537 h 792665"/>
              <a:gd name="connsiteX6" fmla="*/ 59263 w 823675"/>
              <a:gd name="connsiteY6" fmla="*/ 319863 h 792665"/>
              <a:gd name="connsiteX7" fmla="*/ 56596 w 823675"/>
              <a:gd name="connsiteY7" fmla="*/ 630854 h 792665"/>
              <a:gd name="connsiteX8" fmla="*/ 0 w 823675"/>
              <a:gd name="connsiteY8" fmla="*/ 731902 h 792665"/>
              <a:gd name="connsiteX0" fmla="*/ 0 w 823675"/>
              <a:gd name="connsiteY0" fmla="*/ 731902 h 777210"/>
              <a:gd name="connsiteX1" fmla="*/ 166906 w 823675"/>
              <a:gd name="connsiteY1" fmla="*/ 737073 h 777210"/>
              <a:gd name="connsiteX2" fmla="*/ 391312 w 823675"/>
              <a:gd name="connsiteY2" fmla="*/ 777178 h 777210"/>
              <a:gd name="connsiteX3" fmla="*/ 695077 w 823675"/>
              <a:gd name="connsiteY3" fmla="*/ 729340 h 777210"/>
              <a:gd name="connsiteX4" fmla="*/ 820887 w 823675"/>
              <a:gd name="connsiteY4" fmla="*/ 468892 h 777210"/>
              <a:gd name="connsiteX5" fmla="*/ 588282 w 823675"/>
              <a:gd name="connsiteY5" fmla="*/ 3537 h 777210"/>
              <a:gd name="connsiteX6" fmla="*/ 59263 w 823675"/>
              <a:gd name="connsiteY6" fmla="*/ 319863 h 777210"/>
              <a:gd name="connsiteX7" fmla="*/ 56596 w 823675"/>
              <a:gd name="connsiteY7" fmla="*/ 630854 h 777210"/>
              <a:gd name="connsiteX8" fmla="*/ 0 w 823675"/>
              <a:gd name="connsiteY8" fmla="*/ 731902 h 777210"/>
              <a:gd name="connsiteX0" fmla="*/ 0 w 823675"/>
              <a:gd name="connsiteY0" fmla="*/ 731902 h 777210"/>
              <a:gd name="connsiteX1" fmla="*/ 166906 w 823675"/>
              <a:gd name="connsiteY1" fmla="*/ 737073 h 777210"/>
              <a:gd name="connsiteX2" fmla="*/ 391312 w 823675"/>
              <a:gd name="connsiteY2" fmla="*/ 777178 h 777210"/>
              <a:gd name="connsiteX3" fmla="*/ 695077 w 823675"/>
              <a:gd name="connsiteY3" fmla="*/ 729340 h 777210"/>
              <a:gd name="connsiteX4" fmla="*/ 820887 w 823675"/>
              <a:gd name="connsiteY4" fmla="*/ 468892 h 777210"/>
              <a:gd name="connsiteX5" fmla="*/ 588282 w 823675"/>
              <a:gd name="connsiteY5" fmla="*/ 3537 h 777210"/>
              <a:gd name="connsiteX6" fmla="*/ 59263 w 823675"/>
              <a:gd name="connsiteY6" fmla="*/ 319863 h 777210"/>
              <a:gd name="connsiteX7" fmla="*/ 51617 w 823675"/>
              <a:gd name="connsiteY7" fmla="*/ 627352 h 777210"/>
              <a:gd name="connsiteX8" fmla="*/ 0 w 823675"/>
              <a:gd name="connsiteY8" fmla="*/ 731902 h 777210"/>
              <a:gd name="connsiteX0" fmla="*/ 0 w 823675"/>
              <a:gd name="connsiteY0" fmla="*/ 732801 h 778109"/>
              <a:gd name="connsiteX1" fmla="*/ 166906 w 823675"/>
              <a:gd name="connsiteY1" fmla="*/ 737972 h 778109"/>
              <a:gd name="connsiteX2" fmla="*/ 391312 w 823675"/>
              <a:gd name="connsiteY2" fmla="*/ 778077 h 778109"/>
              <a:gd name="connsiteX3" fmla="*/ 695077 w 823675"/>
              <a:gd name="connsiteY3" fmla="*/ 730239 h 778109"/>
              <a:gd name="connsiteX4" fmla="*/ 820887 w 823675"/>
              <a:gd name="connsiteY4" fmla="*/ 469791 h 778109"/>
              <a:gd name="connsiteX5" fmla="*/ 588282 w 823675"/>
              <a:gd name="connsiteY5" fmla="*/ 4436 h 778109"/>
              <a:gd name="connsiteX6" fmla="*/ 39641 w 823675"/>
              <a:gd name="connsiteY6" fmla="*/ 312540 h 778109"/>
              <a:gd name="connsiteX7" fmla="*/ 51617 w 823675"/>
              <a:gd name="connsiteY7" fmla="*/ 628251 h 778109"/>
              <a:gd name="connsiteX8" fmla="*/ 0 w 823675"/>
              <a:gd name="connsiteY8" fmla="*/ 732801 h 778109"/>
              <a:gd name="connsiteX0" fmla="*/ 0 w 823675"/>
              <a:gd name="connsiteY0" fmla="*/ 732965 h 778273"/>
              <a:gd name="connsiteX1" fmla="*/ 166906 w 823675"/>
              <a:gd name="connsiteY1" fmla="*/ 738136 h 778273"/>
              <a:gd name="connsiteX2" fmla="*/ 391312 w 823675"/>
              <a:gd name="connsiteY2" fmla="*/ 778241 h 778273"/>
              <a:gd name="connsiteX3" fmla="*/ 695077 w 823675"/>
              <a:gd name="connsiteY3" fmla="*/ 730403 h 778273"/>
              <a:gd name="connsiteX4" fmla="*/ 820887 w 823675"/>
              <a:gd name="connsiteY4" fmla="*/ 469955 h 778273"/>
              <a:gd name="connsiteX5" fmla="*/ 588282 w 823675"/>
              <a:gd name="connsiteY5" fmla="*/ 4600 h 778273"/>
              <a:gd name="connsiteX6" fmla="*/ 31572 w 823675"/>
              <a:gd name="connsiteY6" fmla="*/ 311368 h 778273"/>
              <a:gd name="connsiteX7" fmla="*/ 51617 w 823675"/>
              <a:gd name="connsiteY7" fmla="*/ 628415 h 778273"/>
              <a:gd name="connsiteX8" fmla="*/ 0 w 823675"/>
              <a:gd name="connsiteY8" fmla="*/ 732965 h 77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675" h="778273">
                <a:moveTo>
                  <a:pt x="0" y="732965"/>
                </a:moveTo>
                <a:cubicBezTo>
                  <a:pt x="17853" y="736493"/>
                  <a:pt x="104616" y="733812"/>
                  <a:pt x="166906" y="738136"/>
                </a:cubicBezTo>
                <a:cubicBezTo>
                  <a:pt x="229196" y="742460"/>
                  <a:pt x="303284" y="779530"/>
                  <a:pt x="391312" y="778241"/>
                </a:cubicBezTo>
                <a:cubicBezTo>
                  <a:pt x="479340" y="776952"/>
                  <a:pt x="621884" y="774696"/>
                  <a:pt x="695077" y="730403"/>
                </a:cubicBezTo>
                <a:cubicBezTo>
                  <a:pt x="768270" y="686110"/>
                  <a:pt x="838686" y="590922"/>
                  <a:pt x="820887" y="469955"/>
                </a:cubicBezTo>
                <a:cubicBezTo>
                  <a:pt x="803088" y="348988"/>
                  <a:pt x="795207" y="48292"/>
                  <a:pt x="588282" y="4600"/>
                </a:cubicBezTo>
                <a:cubicBezTo>
                  <a:pt x="492555" y="-2543"/>
                  <a:pt x="66148" y="-39533"/>
                  <a:pt x="31572" y="311368"/>
                </a:cubicBezTo>
                <a:cubicBezTo>
                  <a:pt x="15666" y="420334"/>
                  <a:pt x="51617" y="565074"/>
                  <a:pt x="51617" y="628415"/>
                </a:cubicBezTo>
                <a:cubicBezTo>
                  <a:pt x="52094" y="700138"/>
                  <a:pt x="0" y="732965"/>
                  <a:pt x="0" y="732965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218" name="Picture 2" descr="Shoe contact dermatitis">
            <a:extLst>
              <a:ext uri="{FF2B5EF4-FFF2-40B4-BE49-F238E27FC236}">
                <a16:creationId xmlns:a16="http://schemas.microsoft.com/office/drawing/2014/main" id="{4C95940B-11EF-5285-0776-7BDE6AE58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83" y="2871836"/>
            <a:ext cx="2665448" cy="199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yshidrotic Eczema Condition, Treatments and Pictures for Children -  Skinsight">
            <a:extLst>
              <a:ext uri="{FF2B5EF4-FFF2-40B4-BE49-F238E27FC236}">
                <a16:creationId xmlns:a16="http://schemas.microsoft.com/office/drawing/2014/main" id="{0B4197BA-646E-2DA7-39D6-532F866A6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53" y="4857750"/>
            <a:ext cx="2680747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Erythema multiforme - wikidoc">
            <a:extLst>
              <a:ext uri="{FF2B5EF4-FFF2-40B4-BE49-F238E27FC236}">
                <a16:creationId xmlns:a16="http://schemas.microsoft.com/office/drawing/2014/main" id="{E7310E87-51A6-1267-46EA-8CD84A189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165" y="4868349"/>
            <a:ext cx="2670437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Bacterial Infection - Relieve Foot Pain &amp; Leg Pain">
            <a:extLst>
              <a:ext uri="{FF2B5EF4-FFF2-40B4-BE49-F238E27FC236}">
                <a16:creationId xmlns:a16="http://schemas.microsoft.com/office/drawing/2014/main" id="{7E128125-5CE3-8541-CF4D-49E0AD0B4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736" y="5293040"/>
            <a:ext cx="2753851" cy="190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Current Concepts In Diagnosing And Treating Erythrasma">
            <a:extLst>
              <a:ext uri="{FF2B5EF4-FFF2-40B4-BE49-F238E27FC236}">
                <a16:creationId xmlns:a16="http://schemas.microsoft.com/office/drawing/2014/main" id="{3F8F8F19-3DB5-61E3-B360-E35ED2812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872" y="886001"/>
            <a:ext cx="2370333" cy="177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Blisters, First Aid Condition, Treatments and Pictures for - Skinsight">
            <a:extLst>
              <a:ext uri="{FF2B5EF4-FFF2-40B4-BE49-F238E27FC236}">
                <a16:creationId xmlns:a16="http://schemas.microsoft.com/office/drawing/2014/main" id="{C367AAAC-92E1-7E4E-717D-26D8EFA8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3" y="882185"/>
            <a:ext cx="2665448" cy="199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Syphilis Symptoms">
            <a:extLst>
              <a:ext uri="{FF2B5EF4-FFF2-40B4-BE49-F238E27FC236}">
                <a16:creationId xmlns:a16="http://schemas.microsoft.com/office/drawing/2014/main" id="{382FC478-2177-E437-03A1-56A3AB9E6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634" y="2661463"/>
            <a:ext cx="2585497" cy="193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Early Congenital Syphilis Late Congenital Syphilis">
            <a:extLst>
              <a:ext uri="{FF2B5EF4-FFF2-40B4-BE49-F238E27FC236}">
                <a16:creationId xmlns:a16="http://schemas.microsoft.com/office/drawing/2014/main" id="{CD239428-3F54-C81D-A2B4-26A178D08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109" y="5293040"/>
            <a:ext cx="1936627" cy="193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Pityriasis rubra pilaris">
            <a:extLst>
              <a:ext uri="{FF2B5EF4-FFF2-40B4-BE49-F238E27FC236}">
                <a16:creationId xmlns:a16="http://schemas.microsoft.com/office/drawing/2014/main" id="{7C83A91F-ACAA-F043-AEA7-9313C170D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209" y="5293040"/>
            <a:ext cx="2509900" cy="188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626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4474318-9BA9-4C58-85CC-EAF141DDB1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F6118D-5E9A-E167-CC53-0A1072729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569" y="1594885"/>
            <a:ext cx="3556795" cy="3824702"/>
          </a:xfrm>
        </p:spPr>
        <p:txBody>
          <a:bodyPr>
            <a:normAutofit/>
          </a:bodyPr>
          <a:lstStyle/>
          <a:p>
            <a:pPr algn="ctr"/>
            <a:r>
              <a:rPr lang="da-DK"/>
              <a:t>Svampe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F9F0D99-A2D7-4650-BA53-99550E8F68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369837" y="-256824"/>
            <a:ext cx="5737892" cy="726247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196455 w 12114253"/>
              <a:gd name="connsiteY11" fmla="*/ 5908410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141474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236797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92239 w 12114253"/>
              <a:gd name="connsiteY11" fmla="*/ 5912762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3319168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13512"/>
              <a:gd name="connsiteY0" fmla="*/ 25991 h 6257002"/>
              <a:gd name="connsiteX1" fmla="*/ 304663 w 12113512"/>
              <a:gd name="connsiteY1" fmla="*/ 36752 h 6257002"/>
              <a:gd name="connsiteX2" fmla="*/ 0 w 12113512"/>
              <a:gd name="connsiteY2" fmla="*/ 73933 h 6257002"/>
              <a:gd name="connsiteX3" fmla="*/ 0 w 12113512"/>
              <a:gd name="connsiteY3" fmla="*/ 935137 h 6257002"/>
              <a:gd name="connsiteX4" fmla="*/ 4597 w 12113512"/>
              <a:gd name="connsiteY4" fmla="*/ 935137 h 6257002"/>
              <a:gd name="connsiteX5" fmla="*/ 88972 w 12113512"/>
              <a:gd name="connsiteY5" fmla="*/ 3549839 h 6257002"/>
              <a:gd name="connsiteX6" fmla="*/ 148480 w 12113512"/>
              <a:gd name="connsiteY6" fmla="*/ 5956832 h 6257002"/>
              <a:gd name="connsiteX7" fmla="*/ 3319168 w 12113512"/>
              <a:gd name="connsiteY7" fmla="*/ 5959368 h 6257002"/>
              <a:gd name="connsiteX8" fmla="*/ 4308929 w 12113512"/>
              <a:gd name="connsiteY8" fmla="*/ 5952708 h 6257002"/>
              <a:gd name="connsiteX9" fmla="*/ 5308288 w 12113512"/>
              <a:gd name="connsiteY9" fmla="*/ 5963801 h 6257002"/>
              <a:gd name="connsiteX10" fmla="*/ 5707509 w 12113512"/>
              <a:gd name="connsiteY10" fmla="*/ 6257002 h 6257002"/>
              <a:gd name="connsiteX11" fmla="*/ 6071394 w 12113512"/>
              <a:gd name="connsiteY11" fmla="*/ 5943105 h 6257002"/>
              <a:gd name="connsiteX12" fmla="*/ 9098386 w 12113512"/>
              <a:gd name="connsiteY12" fmla="*/ 5937615 h 6257002"/>
              <a:gd name="connsiteX13" fmla="*/ 10007288 w 12113512"/>
              <a:gd name="connsiteY13" fmla="*/ 5940490 h 6257002"/>
              <a:gd name="connsiteX14" fmla="*/ 10927227 w 12113512"/>
              <a:gd name="connsiteY14" fmla="*/ 5948357 h 6257002"/>
              <a:gd name="connsiteX15" fmla="*/ 12085310 w 12113512"/>
              <a:gd name="connsiteY15" fmla="*/ 5947311 h 6257002"/>
              <a:gd name="connsiteX16" fmla="*/ 12063456 w 12113512"/>
              <a:gd name="connsiteY16" fmla="*/ 2647665 h 6257002"/>
              <a:gd name="connsiteX17" fmla="*/ 12054104 w 12113512"/>
              <a:gd name="connsiteY17" fmla="*/ 202304 h 6257002"/>
              <a:gd name="connsiteX18" fmla="*/ 11486459 w 12113512"/>
              <a:gd name="connsiteY18" fmla="*/ 141081 h 6257002"/>
              <a:gd name="connsiteX19" fmla="*/ 10259313 w 12113512"/>
              <a:gd name="connsiteY19" fmla="*/ 127050 h 6257002"/>
              <a:gd name="connsiteX20" fmla="*/ 7599878 w 12113512"/>
              <a:gd name="connsiteY20" fmla="*/ 101901 h 6257002"/>
              <a:gd name="connsiteX21" fmla="*/ 1892744 w 12113512"/>
              <a:gd name="connsiteY21" fmla="*/ 25991 h 6257002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59313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23511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2161267 w 12117505"/>
              <a:gd name="connsiteY0" fmla="*/ 19141 h 6220250"/>
              <a:gd name="connsiteX1" fmla="*/ 304663 w 12117505"/>
              <a:gd name="connsiteY1" fmla="*/ 0 h 6220250"/>
              <a:gd name="connsiteX2" fmla="*/ 0 w 12117505"/>
              <a:gd name="connsiteY2" fmla="*/ 37181 h 6220250"/>
              <a:gd name="connsiteX3" fmla="*/ 0 w 12117505"/>
              <a:gd name="connsiteY3" fmla="*/ 898385 h 6220250"/>
              <a:gd name="connsiteX4" fmla="*/ 4597 w 12117505"/>
              <a:gd name="connsiteY4" fmla="*/ 898385 h 6220250"/>
              <a:gd name="connsiteX5" fmla="*/ 88972 w 12117505"/>
              <a:gd name="connsiteY5" fmla="*/ 3513087 h 6220250"/>
              <a:gd name="connsiteX6" fmla="*/ 148480 w 12117505"/>
              <a:gd name="connsiteY6" fmla="*/ 5920080 h 6220250"/>
              <a:gd name="connsiteX7" fmla="*/ 3319168 w 12117505"/>
              <a:gd name="connsiteY7" fmla="*/ 5922616 h 6220250"/>
              <a:gd name="connsiteX8" fmla="*/ 4308929 w 12117505"/>
              <a:gd name="connsiteY8" fmla="*/ 5915956 h 6220250"/>
              <a:gd name="connsiteX9" fmla="*/ 5308288 w 12117505"/>
              <a:gd name="connsiteY9" fmla="*/ 5927049 h 6220250"/>
              <a:gd name="connsiteX10" fmla="*/ 5707509 w 12117505"/>
              <a:gd name="connsiteY10" fmla="*/ 6220250 h 6220250"/>
              <a:gd name="connsiteX11" fmla="*/ 6071394 w 12117505"/>
              <a:gd name="connsiteY11" fmla="*/ 5906353 h 6220250"/>
              <a:gd name="connsiteX12" fmla="*/ 9098386 w 12117505"/>
              <a:gd name="connsiteY12" fmla="*/ 5900863 h 6220250"/>
              <a:gd name="connsiteX13" fmla="*/ 10007288 w 12117505"/>
              <a:gd name="connsiteY13" fmla="*/ 5903738 h 6220250"/>
              <a:gd name="connsiteX14" fmla="*/ 10927227 w 12117505"/>
              <a:gd name="connsiteY14" fmla="*/ 5911605 h 6220250"/>
              <a:gd name="connsiteX15" fmla="*/ 12085310 w 12117505"/>
              <a:gd name="connsiteY15" fmla="*/ 5910559 h 6220250"/>
              <a:gd name="connsiteX16" fmla="*/ 12063456 w 12117505"/>
              <a:gd name="connsiteY16" fmla="*/ 2610913 h 6220250"/>
              <a:gd name="connsiteX17" fmla="*/ 12054104 w 12117505"/>
              <a:gd name="connsiteY17" fmla="*/ 165552 h 6220250"/>
              <a:gd name="connsiteX18" fmla="*/ 11486459 w 12117505"/>
              <a:gd name="connsiteY18" fmla="*/ 104329 h 6220250"/>
              <a:gd name="connsiteX19" fmla="*/ 10223511 w 12117505"/>
              <a:gd name="connsiteY19" fmla="*/ 90298 h 6220250"/>
              <a:gd name="connsiteX20" fmla="*/ 7599878 w 12117505"/>
              <a:gd name="connsiteY20" fmla="*/ 65149 h 6220250"/>
              <a:gd name="connsiteX21" fmla="*/ 2161267 w 12117505"/>
              <a:gd name="connsiteY21" fmla="*/ 19141 h 622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17505" h="6220250">
                <a:moveTo>
                  <a:pt x="2161267" y="19141"/>
                </a:moveTo>
                <a:lnTo>
                  <a:pt x="304663" y="0"/>
                </a:lnTo>
                <a:cubicBezTo>
                  <a:pt x="185441" y="6633"/>
                  <a:pt x="30881" y="-9771"/>
                  <a:pt x="0" y="37181"/>
                </a:cubicBezTo>
                <a:lnTo>
                  <a:pt x="0" y="898385"/>
                </a:lnTo>
                <a:lnTo>
                  <a:pt x="4597" y="898385"/>
                </a:lnTo>
                <a:cubicBezTo>
                  <a:pt x="19426" y="1334169"/>
                  <a:pt x="64992" y="2676138"/>
                  <a:pt x="88972" y="3513087"/>
                </a:cubicBezTo>
                <a:cubicBezTo>
                  <a:pt x="105117" y="5620876"/>
                  <a:pt x="7283" y="5947660"/>
                  <a:pt x="148480" y="5920080"/>
                </a:cubicBezTo>
                <a:cubicBezTo>
                  <a:pt x="1104834" y="5907051"/>
                  <a:pt x="1937287" y="5946100"/>
                  <a:pt x="3319168" y="5922616"/>
                </a:cubicBezTo>
                <a:lnTo>
                  <a:pt x="4308929" y="5915956"/>
                </a:lnTo>
                <a:lnTo>
                  <a:pt x="5308288" y="5927049"/>
                </a:lnTo>
                <a:cubicBezTo>
                  <a:pt x="5547231" y="6067310"/>
                  <a:pt x="5496220" y="6087878"/>
                  <a:pt x="5707509" y="6220250"/>
                </a:cubicBezTo>
                <a:cubicBezTo>
                  <a:pt x="5841193" y="6118374"/>
                  <a:pt x="5945888" y="6035937"/>
                  <a:pt x="6071394" y="5906353"/>
                </a:cubicBezTo>
                <a:cubicBezTo>
                  <a:pt x="6158383" y="5903613"/>
                  <a:pt x="8737174" y="5907778"/>
                  <a:pt x="9098386" y="5900863"/>
                </a:cubicBezTo>
                <a:lnTo>
                  <a:pt x="10007288" y="5903738"/>
                </a:lnTo>
                <a:lnTo>
                  <a:pt x="10927227" y="5911605"/>
                </a:lnTo>
                <a:cubicBezTo>
                  <a:pt x="11284890" y="5901941"/>
                  <a:pt x="12058379" y="5954312"/>
                  <a:pt x="12085310" y="5910559"/>
                </a:cubicBezTo>
                <a:cubicBezTo>
                  <a:pt x="12123753" y="5705039"/>
                  <a:pt x="12050112" y="4396214"/>
                  <a:pt x="12063456" y="2610913"/>
                </a:cubicBezTo>
                <a:cubicBezTo>
                  <a:pt x="12111817" y="1529645"/>
                  <a:pt x="12159998" y="580957"/>
                  <a:pt x="12054104" y="165552"/>
                </a:cubicBezTo>
                <a:cubicBezTo>
                  <a:pt x="12029550" y="69231"/>
                  <a:pt x="11791558" y="116871"/>
                  <a:pt x="11486459" y="104329"/>
                </a:cubicBezTo>
                <a:cubicBezTo>
                  <a:pt x="11181360" y="91787"/>
                  <a:pt x="10644494" y="94975"/>
                  <a:pt x="10223511" y="90298"/>
                </a:cubicBezTo>
                <a:lnTo>
                  <a:pt x="7599878" y="65149"/>
                </a:lnTo>
                <a:lnTo>
                  <a:pt x="2161267" y="19141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ADBC609-A264-4706-8FCD-C3B072E7CF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340343" y="-308116"/>
            <a:ext cx="5737890" cy="726247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196455 w 12114253"/>
              <a:gd name="connsiteY11" fmla="*/ 5908410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141474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236797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92239 w 12114253"/>
              <a:gd name="connsiteY11" fmla="*/ 5912762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3319168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13512"/>
              <a:gd name="connsiteY0" fmla="*/ 25991 h 6257002"/>
              <a:gd name="connsiteX1" fmla="*/ 304663 w 12113512"/>
              <a:gd name="connsiteY1" fmla="*/ 36752 h 6257002"/>
              <a:gd name="connsiteX2" fmla="*/ 0 w 12113512"/>
              <a:gd name="connsiteY2" fmla="*/ 73933 h 6257002"/>
              <a:gd name="connsiteX3" fmla="*/ 0 w 12113512"/>
              <a:gd name="connsiteY3" fmla="*/ 935137 h 6257002"/>
              <a:gd name="connsiteX4" fmla="*/ 4597 w 12113512"/>
              <a:gd name="connsiteY4" fmla="*/ 935137 h 6257002"/>
              <a:gd name="connsiteX5" fmla="*/ 88972 w 12113512"/>
              <a:gd name="connsiteY5" fmla="*/ 3549839 h 6257002"/>
              <a:gd name="connsiteX6" fmla="*/ 148480 w 12113512"/>
              <a:gd name="connsiteY6" fmla="*/ 5956832 h 6257002"/>
              <a:gd name="connsiteX7" fmla="*/ 3319168 w 12113512"/>
              <a:gd name="connsiteY7" fmla="*/ 5959368 h 6257002"/>
              <a:gd name="connsiteX8" fmla="*/ 4308929 w 12113512"/>
              <a:gd name="connsiteY8" fmla="*/ 5952708 h 6257002"/>
              <a:gd name="connsiteX9" fmla="*/ 5308288 w 12113512"/>
              <a:gd name="connsiteY9" fmla="*/ 5963801 h 6257002"/>
              <a:gd name="connsiteX10" fmla="*/ 5707509 w 12113512"/>
              <a:gd name="connsiteY10" fmla="*/ 6257002 h 6257002"/>
              <a:gd name="connsiteX11" fmla="*/ 6071394 w 12113512"/>
              <a:gd name="connsiteY11" fmla="*/ 5943105 h 6257002"/>
              <a:gd name="connsiteX12" fmla="*/ 9098386 w 12113512"/>
              <a:gd name="connsiteY12" fmla="*/ 5937615 h 6257002"/>
              <a:gd name="connsiteX13" fmla="*/ 10007288 w 12113512"/>
              <a:gd name="connsiteY13" fmla="*/ 5940490 h 6257002"/>
              <a:gd name="connsiteX14" fmla="*/ 10927227 w 12113512"/>
              <a:gd name="connsiteY14" fmla="*/ 5948357 h 6257002"/>
              <a:gd name="connsiteX15" fmla="*/ 12085310 w 12113512"/>
              <a:gd name="connsiteY15" fmla="*/ 5947311 h 6257002"/>
              <a:gd name="connsiteX16" fmla="*/ 12063456 w 12113512"/>
              <a:gd name="connsiteY16" fmla="*/ 2647665 h 6257002"/>
              <a:gd name="connsiteX17" fmla="*/ 12054104 w 12113512"/>
              <a:gd name="connsiteY17" fmla="*/ 202304 h 6257002"/>
              <a:gd name="connsiteX18" fmla="*/ 11486459 w 12113512"/>
              <a:gd name="connsiteY18" fmla="*/ 141081 h 6257002"/>
              <a:gd name="connsiteX19" fmla="*/ 10259313 w 12113512"/>
              <a:gd name="connsiteY19" fmla="*/ 127050 h 6257002"/>
              <a:gd name="connsiteX20" fmla="*/ 7599878 w 12113512"/>
              <a:gd name="connsiteY20" fmla="*/ 101901 h 6257002"/>
              <a:gd name="connsiteX21" fmla="*/ 1892744 w 12113512"/>
              <a:gd name="connsiteY21" fmla="*/ 25991 h 6257002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59313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23511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2161267 w 12117505"/>
              <a:gd name="connsiteY0" fmla="*/ 19141 h 6220250"/>
              <a:gd name="connsiteX1" fmla="*/ 304663 w 12117505"/>
              <a:gd name="connsiteY1" fmla="*/ 0 h 6220250"/>
              <a:gd name="connsiteX2" fmla="*/ 0 w 12117505"/>
              <a:gd name="connsiteY2" fmla="*/ 37181 h 6220250"/>
              <a:gd name="connsiteX3" fmla="*/ 0 w 12117505"/>
              <a:gd name="connsiteY3" fmla="*/ 898385 h 6220250"/>
              <a:gd name="connsiteX4" fmla="*/ 4597 w 12117505"/>
              <a:gd name="connsiteY4" fmla="*/ 898385 h 6220250"/>
              <a:gd name="connsiteX5" fmla="*/ 88972 w 12117505"/>
              <a:gd name="connsiteY5" fmla="*/ 3513087 h 6220250"/>
              <a:gd name="connsiteX6" fmla="*/ 148480 w 12117505"/>
              <a:gd name="connsiteY6" fmla="*/ 5920080 h 6220250"/>
              <a:gd name="connsiteX7" fmla="*/ 3319168 w 12117505"/>
              <a:gd name="connsiteY7" fmla="*/ 5922616 h 6220250"/>
              <a:gd name="connsiteX8" fmla="*/ 4308929 w 12117505"/>
              <a:gd name="connsiteY8" fmla="*/ 5915956 h 6220250"/>
              <a:gd name="connsiteX9" fmla="*/ 5308288 w 12117505"/>
              <a:gd name="connsiteY9" fmla="*/ 5927049 h 6220250"/>
              <a:gd name="connsiteX10" fmla="*/ 5707509 w 12117505"/>
              <a:gd name="connsiteY10" fmla="*/ 6220250 h 6220250"/>
              <a:gd name="connsiteX11" fmla="*/ 6071394 w 12117505"/>
              <a:gd name="connsiteY11" fmla="*/ 5906353 h 6220250"/>
              <a:gd name="connsiteX12" fmla="*/ 9098386 w 12117505"/>
              <a:gd name="connsiteY12" fmla="*/ 5900863 h 6220250"/>
              <a:gd name="connsiteX13" fmla="*/ 10007288 w 12117505"/>
              <a:gd name="connsiteY13" fmla="*/ 5903738 h 6220250"/>
              <a:gd name="connsiteX14" fmla="*/ 10927227 w 12117505"/>
              <a:gd name="connsiteY14" fmla="*/ 5911605 h 6220250"/>
              <a:gd name="connsiteX15" fmla="*/ 12085310 w 12117505"/>
              <a:gd name="connsiteY15" fmla="*/ 5910559 h 6220250"/>
              <a:gd name="connsiteX16" fmla="*/ 12063456 w 12117505"/>
              <a:gd name="connsiteY16" fmla="*/ 2610913 h 6220250"/>
              <a:gd name="connsiteX17" fmla="*/ 12054104 w 12117505"/>
              <a:gd name="connsiteY17" fmla="*/ 165552 h 6220250"/>
              <a:gd name="connsiteX18" fmla="*/ 11486459 w 12117505"/>
              <a:gd name="connsiteY18" fmla="*/ 104329 h 6220250"/>
              <a:gd name="connsiteX19" fmla="*/ 10223511 w 12117505"/>
              <a:gd name="connsiteY19" fmla="*/ 90298 h 6220250"/>
              <a:gd name="connsiteX20" fmla="*/ 7599878 w 12117505"/>
              <a:gd name="connsiteY20" fmla="*/ 65149 h 6220250"/>
              <a:gd name="connsiteX21" fmla="*/ 2161267 w 12117505"/>
              <a:gd name="connsiteY21" fmla="*/ 19141 h 622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17505" h="6220250">
                <a:moveTo>
                  <a:pt x="2161267" y="19141"/>
                </a:moveTo>
                <a:lnTo>
                  <a:pt x="304663" y="0"/>
                </a:lnTo>
                <a:cubicBezTo>
                  <a:pt x="185441" y="6633"/>
                  <a:pt x="30881" y="-9771"/>
                  <a:pt x="0" y="37181"/>
                </a:cubicBezTo>
                <a:lnTo>
                  <a:pt x="0" y="898385"/>
                </a:lnTo>
                <a:lnTo>
                  <a:pt x="4597" y="898385"/>
                </a:lnTo>
                <a:cubicBezTo>
                  <a:pt x="19426" y="1334169"/>
                  <a:pt x="64992" y="2676138"/>
                  <a:pt x="88972" y="3513087"/>
                </a:cubicBezTo>
                <a:cubicBezTo>
                  <a:pt x="105117" y="5620876"/>
                  <a:pt x="7283" y="5947660"/>
                  <a:pt x="148480" y="5920080"/>
                </a:cubicBezTo>
                <a:cubicBezTo>
                  <a:pt x="1104834" y="5907051"/>
                  <a:pt x="1937287" y="5946100"/>
                  <a:pt x="3319168" y="5922616"/>
                </a:cubicBezTo>
                <a:lnTo>
                  <a:pt x="4308929" y="5915956"/>
                </a:lnTo>
                <a:lnTo>
                  <a:pt x="5308288" y="5927049"/>
                </a:lnTo>
                <a:cubicBezTo>
                  <a:pt x="5547231" y="6067310"/>
                  <a:pt x="5496220" y="6087878"/>
                  <a:pt x="5707509" y="6220250"/>
                </a:cubicBezTo>
                <a:cubicBezTo>
                  <a:pt x="5841193" y="6118374"/>
                  <a:pt x="5945888" y="6035937"/>
                  <a:pt x="6071394" y="5906353"/>
                </a:cubicBezTo>
                <a:cubicBezTo>
                  <a:pt x="6158383" y="5903613"/>
                  <a:pt x="8737174" y="5907778"/>
                  <a:pt x="9098386" y="5900863"/>
                </a:cubicBezTo>
                <a:lnTo>
                  <a:pt x="10007288" y="5903738"/>
                </a:lnTo>
                <a:lnTo>
                  <a:pt x="10927227" y="5911605"/>
                </a:lnTo>
                <a:cubicBezTo>
                  <a:pt x="11284890" y="5901941"/>
                  <a:pt x="12058379" y="5954312"/>
                  <a:pt x="12085310" y="5910559"/>
                </a:cubicBezTo>
                <a:cubicBezTo>
                  <a:pt x="12123753" y="5705039"/>
                  <a:pt x="12050112" y="4396214"/>
                  <a:pt x="12063456" y="2610913"/>
                </a:cubicBezTo>
                <a:cubicBezTo>
                  <a:pt x="12111817" y="1529645"/>
                  <a:pt x="12159998" y="580957"/>
                  <a:pt x="12054104" y="165552"/>
                </a:cubicBezTo>
                <a:cubicBezTo>
                  <a:pt x="12029550" y="69231"/>
                  <a:pt x="11791558" y="116871"/>
                  <a:pt x="11486459" y="104329"/>
                </a:cubicBezTo>
                <a:cubicBezTo>
                  <a:pt x="11181360" y="91787"/>
                  <a:pt x="10644494" y="94975"/>
                  <a:pt x="10223511" y="90298"/>
                </a:cubicBezTo>
                <a:lnTo>
                  <a:pt x="7599878" y="65149"/>
                </a:lnTo>
                <a:lnTo>
                  <a:pt x="2161267" y="19141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18" name="Pladsholder til indhold 2">
            <a:extLst>
              <a:ext uri="{FF2B5EF4-FFF2-40B4-BE49-F238E27FC236}">
                <a16:creationId xmlns:a16="http://schemas.microsoft.com/office/drawing/2014/main" id="{460287F7-BB36-5092-C0B9-08BD682887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558251"/>
              </p:ext>
            </p:extLst>
          </p:nvPr>
        </p:nvGraphicFramePr>
        <p:xfrm>
          <a:off x="5462177" y="866273"/>
          <a:ext cx="5943760" cy="5192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5116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BF6B02B-1E68-4EE0-9727-1D52CF28C6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701CFAA-4639-4820-BE69-F25240BFE5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012458" flipH="1">
            <a:off x="1063637" y="1037439"/>
            <a:ext cx="8701688" cy="4778176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40CED3-47DD-E766-0F6C-507E3F885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600" y="1715288"/>
            <a:ext cx="6819900" cy="310341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Tinea Corporis (</a:t>
            </a:r>
            <a:r>
              <a:rPr lang="en-US" dirty="0" err="1"/>
              <a:t>ringorm</a:t>
            </a:r>
            <a:r>
              <a:rPr lang="en-US" dirty="0"/>
              <a:t>)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32FAC0D-42B6-40E7-856C-61C0E7847E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012458" flipH="1">
            <a:off x="1162008" y="1011753"/>
            <a:ext cx="8701688" cy="4778176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79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>
            <a:extLst>
              <a:ext uri="{FF2B5EF4-FFF2-40B4-BE49-F238E27FC236}">
                <a16:creationId xmlns:a16="http://schemas.microsoft.com/office/drawing/2014/main" id="{6BD36A40-5F5F-F289-4D51-F85CDFA2D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339" y="1123527"/>
            <a:ext cx="3073704" cy="46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236" name="Straight Connector 9235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>
            <a:extLst>
              <a:ext uri="{FF2B5EF4-FFF2-40B4-BE49-F238E27FC236}">
                <a16:creationId xmlns:a16="http://schemas.microsoft.com/office/drawing/2014/main" id="{1A8E9BEC-4195-46C6-D8D2-AC097D90C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0676" y="2171012"/>
            <a:ext cx="3537345" cy="250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238" name="Straight Connector 9237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2" name="Picture 6">
            <a:extLst>
              <a:ext uri="{FF2B5EF4-FFF2-40B4-BE49-F238E27FC236}">
                <a16:creationId xmlns:a16="http://schemas.microsoft.com/office/drawing/2014/main" id="{03840F3C-F4D0-9E53-6872-4E8C0FFEC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4044" y="1123528"/>
            <a:ext cx="3073704" cy="46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884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98201-C61F-51A7-9AAD-C611E1ED9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4BC6057-CB76-73B2-D0E7-78BD63E7F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Årsag: </a:t>
            </a:r>
            <a:r>
              <a:rPr lang="da-DK" i="1" dirty="0"/>
              <a:t>T. </a:t>
            </a:r>
            <a:r>
              <a:rPr lang="da-DK" i="1" dirty="0" err="1"/>
              <a:t>rubrum</a:t>
            </a:r>
            <a:r>
              <a:rPr lang="da-DK" i="1" dirty="0"/>
              <a:t>, E. </a:t>
            </a:r>
            <a:r>
              <a:rPr lang="da-DK" i="1" dirty="0" err="1"/>
              <a:t>floccosum</a:t>
            </a:r>
            <a:r>
              <a:rPr lang="da-DK" i="1" dirty="0"/>
              <a:t>, T. </a:t>
            </a:r>
            <a:r>
              <a:rPr lang="da-DK" i="1" dirty="0" err="1"/>
              <a:t>interdigitale</a:t>
            </a:r>
            <a:endParaRPr lang="da-DK" i="1" dirty="0"/>
          </a:p>
          <a:p>
            <a:pPr marL="457200" indent="-457200">
              <a:buFontTx/>
              <a:buChar char="-"/>
            </a:pPr>
            <a:r>
              <a:rPr lang="da-DK" dirty="0" err="1"/>
              <a:t>Erytem</a:t>
            </a:r>
            <a:r>
              <a:rPr lang="da-DK" dirty="0"/>
              <a:t>, skældannelse og kløe</a:t>
            </a:r>
          </a:p>
          <a:p>
            <a:pPr marL="457200" indent="-457200">
              <a:buFontTx/>
              <a:buChar char="-"/>
            </a:pPr>
            <a:r>
              <a:rPr lang="da-DK" i="1" dirty="0"/>
              <a:t>E. </a:t>
            </a:r>
            <a:r>
              <a:rPr lang="da-DK" i="1" dirty="0" err="1"/>
              <a:t>floccosum</a:t>
            </a:r>
            <a:r>
              <a:rPr lang="da-DK" i="1" dirty="0"/>
              <a:t> og T. </a:t>
            </a:r>
            <a:r>
              <a:rPr lang="da-DK" i="1" dirty="0" err="1"/>
              <a:t>interdigitale</a:t>
            </a:r>
            <a:r>
              <a:rPr lang="da-DK" i="1" dirty="0"/>
              <a:t>: </a:t>
            </a:r>
            <a:r>
              <a:rPr lang="da-DK" dirty="0"/>
              <a:t>velafgrænset rød infektion med perifer skælkrave</a:t>
            </a:r>
            <a:br>
              <a:rPr lang="da-DK" dirty="0"/>
            </a:br>
            <a:r>
              <a:rPr lang="da-DK" dirty="0"/>
              <a:t>Ofte solitær og uden inddragelse af hårfollikler</a:t>
            </a:r>
          </a:p>
          <a:p>
            <a:pPr marL="457200" indent="-457200">
              <a:buFontTx/>
              <a:buChar char="-"/>
            </a:pPr>
            <a:r>
              <a:rPr lang="da-DK" i="1" dirty="0"/>
              <a:t>T. </a:t>
            </a:r>
            <a:r>
              <a:rPr lang="da-DK" i="1" dirty="0" err="1"/>
              <a:t>rubrum</a:t>
            </a:r>
            <a:r>
              <a:rPr lang="da-DK" i="1" dirty="0"/>
              <a:t> </a:t>
            </a:r>
            <a:r>
              <a:rPr lang="da-DK" dirty="0"/>
              <a:t>dybe og ømme </a:t>
            </a:r>
            <a:r>
              <a:rPr lang="da-DK" dirty="0" err="1"/>
              <a:t>follikulitter</a:t>
            </a:r>
            <a:r>
              <a:rPr lang="da-DK" dirty="0"/>
              <a:t> sammen med forandringer i fodsåler og </a:t>
            </a:r>
            <a:r>
              <a:rPr lang="da-DK" dirty="0" err="1"/>
              <a:t>tåinterstitser</a:t>
            </a:r>
            <a:endParaRPr lang="da-DK" dirty="0"/>
          </a:p>
          <a:p>
            <a:endParaRPr lang="da-DK" i="1" dirty="0"/>
          </a:p>
        </p:txBody>
      </p:sp>
    </p:spTree>
    <p:extLst>
      <p:ext uri="{BB962C8B-B14F-4D97-AF65-F5344CB8AC3E}">
        <p14:creationId xmlns:p14="http://schemas.microsoft.com/office/powerpoint/2010/main" val="1305592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4" name="Rectangle 2063">
            <a:extLst>
              <a:ext uri="{FF2B5EF4-FFF2-40B4-BE49-F238E27FC236}">
                <a16:creationId xmlns:a16="http://schemas.microsoft.com/office/drawing/2014/main" id="{E2A96188-384C-4341-9EEB-967A9341CD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6" name="Freeform: Shape 2065">
            <a:extLst>
              <a:ext uri="{FF2B5EF4-FFF2-40B4-BE49-F238E27FC236}">
                <a16:creationId xmlns:a16="http://schemas.microsoft.com/office/drawing/2014/main" id="{280331C3-DDF5-48A9-8947-D71EAAFFAB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846707" y="17769"/>
            <a:ext cx="5929950" cy="678282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D96AF46-1A76-F0AE-2B7C-0A4C0AC8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5" y="604801"/>
            <a:ext cx="5329187" cy="15310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 spc="1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Udredning</a:t>
            </a:r>
            <a:endParaRPr lang="en-US" b="1" kern="1200" spc="1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0CB65B58-3FBC-483C-DF03-ED968510662C}"/>
              </a:ext>
            </a:extLst>
          </p:cNvPr>
          <p:cNvSpPr txBox="1"/>
          <p:nvPr/>
        </p:nvSpPr>
        <p:spPr>
          <a:xfrm>
            <a:off x="1151068" y="1768839"/>
            <a:ext cx="5092476" cy="41947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i="0" u="none" strike="noStrike" spc="50" dirty="0" err="1">
                <a:effectLst/>
              </a:rPr>
              <a:t>Hudsvampe</a:t>
            </a:r>
            <a:r>
              <a:rPr lang="en-US" sz="2400" b="1" i="0" u="none" strike="noStrike" spc="50" dirty="0">
                <a:effectLst/>
              </a:rPr>
              <a:t> (</a:t>
            </a:r>
            <a:r>
              <a:rPr lang="en-US" sz="2400" b="1" i="0" u="none" strike="noStrike" spc="50" dirty="0" err="1">
                <a:effectLst/>
              </a:rPr>
              <a:t>dermatofyter</a:t>
            </a:r>
            <a:r>
              <a:rPr lang="en-US" sz="2400" b="1" i="0" u="none" strike="noStrike" spc="50" dirty="0">
                <a:effectLst/>
              </a:rPr>
              <a:t>) DNA/RNA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i="0" u="none" strike="noStrike" spc="50" dirty="0" err="1">
                <a:effectLst/>
              </a:rPr>
              <a:t>Prøvemateriale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sendes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til</a:t>
            </a:r>
            <a:r>
              <a:rPr lang="en-US" sz="2400" b="1" i="0" u="none" strike="noStrike" spc="50" dirty="0">
                <a:effectLst/>
              </a:rPr>
              <a:t> PCR </a:t>
            </a:r>
            <a:r>
              <a:rPr lang="en-US" sz="2400" b="1" i="0" u="none" strike="noStrike" spc="50" dirty="0" err="1">
                <a:effectLst/>
              </a:rPr>
              <a:t>undersøgelse</a:t>
            </a:r>
            <a:r>
              <a:rPr lang="en-US" sz="2400" b="1" i="0" u="none" strike="noStrike" spc="50" dirty="0">
                <a:effectLst/>
              </a:rPr>
              <a:t>.</a:t>
            </a:r>
            <a:r>
              <a:rPr lang="en-US" sz="2400" b="1" spc="50" dirty="0"/>
              <a:t/>
            </a:r>
            <a:br>
              <a:rPr lang="en-US" sz="2400" b="1" spc="50" dirty="0"/>
            </a:br>
            <a:r>
              <a:rPr lang="en-US" sz="2400" b="1" spc="50" dirty="0"/>
              <a:t>PCR-</a:t>
            </a:r>
            <a:r>
              <a:rPr lang="en-US" sz="2400" b="1" spc="50" dirty="0" err="1"/>
              <a:t>rør</a:t>
            </a:r>
            <a:endParaRPr lang="en-US" sz="2400" b="1" i="0" u="none" strike="noStrike" spc="50" dirty="0">
              <a:effectLst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400" b="1" spc="5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i="0" u="none" strike="noStrike" spc="50" dirty="0" err="1">
                <a:effectLst/>
              </a:rPr>
              <a:t>Hudsvampe</a:t>
            </a:r>
            <a:r>
              <a:rPr lang="en-US" sz="2400" b="1" i="0" u="none" strike="noStrike" spc="50" dirty="0">
                <a:effectLst/>
              </a:rPr>
              <a:t> (</a:t>
            </a:r>
            <a:r>
              <a:rPr lang="en-US" sz="2400" b="1" i="0" u="none" strike="noStrike" spc="50" dirty="0" err="1">
                <a:effectLst/>
              </a:rPr>
              <a:t>dermatofyter</a:t>
            </a:r>
            <a:r>
              <a:rPr lang="en-US" sz="2400" b="1" i="0" u="none" strike="noStrike" spc="50" dirty="0">
                <a:effectLst/>
              </a:rPr>
              <a:t>) </a:t>
            </a:r>
            <a:r>
              <a:rPr lang="en-US" sz="2400" b="1" i="0" u="none" strike="noStrike" spc="50" dirty="0" err="1">
                <a:effectLst/>
              </a:rPr>
              <a:t>mikroskopi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og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dyrkning</a:t>
            </a:r>
            <a:r>
              <a:rPr lang="en-US" sz="2400" b="1" i="0" u="none" strike="noStrike" spc="50" dirty="0">
                <a:effectLst/>
              </a:rPr>
              <a:t> 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i="0" u="none" strike="noStrike" spc="50" dirty="0" err="1">
                <a:effectLst/>
              </a:rPr>
              <a:t>Prøvemateriale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sendes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i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dermapak</a:t>
            </a:r>
            <a:endParaRPr lang="en-US" sz="2400" b="1" i="0" u="none" strike="noStrike" spc="50" dirty="0">
              <a:effectLst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400" b="1" spc="5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400" b="1" i="0" u="none" strike="noStrike" spc="50" dirty="0">
              <a:effectLst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i="0" u="none" strike="noStrike" spc="50" dirty="0">
                <a:effectLst/>
              </a:rPr>
              <a:t>Hud: Med </a:t>
            </a:r>
            <a:r>
              <a:rPr lang="en-US" sz="2400" b="1" i="0" u="none" strike="noStrike" spc="50" dirty="0" err="1">
                <a:effectLst/>
              </a:rPr>
              <a:t>skarpske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eller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skalpel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skrabes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rigeligt</a:t>
            </a:r>
            <a:r>
              <a:rPr lang="en-US" sz="2400" b="1" i="0" u="none" strike="noStrike" spc="50" dirty="0">
                <a:effectLst/>
              </a:rPr>
              <a:t> med </a:t>
            </a:r>
            <a:r>
              <a:rPr lang="en-US" sz="2400" b="1" i="0" u="none" strike="noStrike" spc="50" dirty="0" err="1">
                <a:effectLst/>
              </a:rPr>
              <a:t>hudskæl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fra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flere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steder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af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randzonen</a:t>
            </a:r>
            <a:r>
              <a:rPr lang="en-US" sz="2400" b="1" i="0" u="none" strike="noStrike" spc="50" dirty="0">
                <a:effectLst/>
              </a:rPr>
              <a:t>. </a:t>
            </a:r>
            <a:r>
              <a:rPr lang="en-US" sz="2400" b="1" i="0" u="none" strike="noStrike" spc="50" dirty="0" err="1">
                <a:effectLst/>
              </a:rPr>
              <a:t>Ved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sårskorper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indsendes</a:t>
            </a:r>
            <a:r>
              <a:rPr lang="en-US" sz="2400" b="1" i="0" u="none" strike="noStrike" spc="50" dirty="0">
                <a:effectLst/>
              </a:rPr>
              <a:t> den del, der er </a:t>
            </a:r>
            <a:r>
              <a:rPr lang="en-US" sz="2400" b="1" i="0" u="none" strike="noStrike" spc="50" dirty="0" err="1">
                <a:effectLst/>
              </a:rPr>
              <a:t>nærmest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rask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hud</a:t>
            </a:r>
            <a:r>
              <a:rPr lang="en-US" sz="2400" b="1" i="0" u="none" strike="noStrike" spc="50" dirty="0">
                <a:effectLst/>
              </a:rPr>
              <a:t>.</a:t>
            </a:r>
            <a:r>
              <a:rPr lang="en-US" sz="2400" b="1" spc="50" dirty="0"/>
              <a:t/>
            </a:r>
            <a:br>
              <a:rPr lang="en-US" sz="2400" b="1" spc="50" dirty="0"/>
            </a:br>
            <a:r>
              <a:rPr lang="en-US" sz="2400" b="1" spc="50" dirty="0"/>
              <a:t/>
            </a:r>
            <a:br>
              <a:rPr lang="en-US" sz="2400" b="1" spc="50" dirty="0"/>
            </a:br>
            <a:endParaRPr lang="en-US" sz="2400" b="1" spc="50" dirty="0"/>
          </a:p>
        </p:txBody>
      </p:sp>
      <p:pic>
        <p:nvPicPr>
          <p:cNvPr id="10" name="Billede 9" descr="Et billede, der indeholder cylinder, indendørs&#10;&#10;Automatisk genereret beskrivelse">
            <a:extLst>
              <a:ext uri="{FF2B5EF4-FFF2-40B4-BE49-F238E27FC236}">
                <a16:creationId xmlns:a16="http://schemas.microsoft.com/office/drawing/2014/main" id="{DE8425BB-C903-6DB4-5841-FC48141AB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779" y="637909"/>
            <a:ext cx="3295405" cy="2593974"/>
          </a:xfrm>
          <a:prstGeom prst="rect">
            <a:avLst/>
          </a:prstGeom>
        </p:spPr>
      </p:pic>
      <p:pic>
        <p:nvPicPr>
          <p:cNvPr id="2050" name="Picture 2" descr="Et billede, der indeholder tekst, visitkort, Rektangel, kunst&#10;&#10;Automatisk genereret beskrivelse">
            <a:extLst>
              <a:ext uri="{FF2B5EF4-FFF2-40B4-BE49-F238E27FC236}">
                <a16:creationId xmlns:a16="http://schemas.microsoft.com/office/drawing/2014/main" id="{585B00CB-D648-19D6-EA94-EE2102B59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5167" y="3632746"/>
            <a:ext cx="3458631" cy="259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8" name="Freeform: Shape 2067">
            <a:extLst>
              <a:ext uri="{FF2B5EF4-FFF2-40B4-BE49-F238E27FC236}">
                <a16:creationId xmlns:a16="http://schemas.microsoft.com/office/drawing/2014/main" id="{C535A640-1948-4AFD-A0B7-19AFDA9553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894272" y="-12268"/>
            <a:ext cx="5929950" cy="6782822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0814AC44-CCEF-4D83-57CF-F5C6EDB9D0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1A3D3C32-7D11-7695-C25B-0995C82424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2718816" cy="214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924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87" name="Freeform: Shape 3086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3089" name="Rectangle 3088">
            <a:extLst>
              <a:ext uri="{FF2B5EF4-FFF2-40B4-BE49-F238E27FC236}">
                <a16:creationId xmlns:a16="http://schemas.microsoft.com/office/drawing/2014/main" id="{421117CB-D197-45F3-B441-4AC4D215E7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E3A616-BCEB-FA6F-EABE-DAD055D30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904" y="1017768"/>
            <a:ext cx="3363687" cy="30692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Behandling</a:t>
            </a:r>
          </a:p>
        </p:txBody>
      </p:sp>
      <p:sp>
        <p:nvSpPr>
          <p:cNvPr id="3091" name="Freeform: Shape 3090">
            <a:extLst>
              <a:ext uri="{FF2B5EF4-FFF2-40B4-BE49-F238E27FC236}">
                <a16:creationId xmlns:a16="http://schemas.microsoft.com/office/drawing/2014/main" id="{1ED55459-2CBB-4DB7-B9D3-F43A3444AD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394881" y="-55063"/>
            <a:ext cx="5563819" cy="675861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92848 w 12322347"/>
              <a:gd name="connsiteY8" fmla="*/ 5860021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92848 w 12322347"/>
              <a:gd name="connsiteY8" fmla="*/ 5860021 h 6178324"/>
              <a:gd name="connsiteX9" fmla="*/ 5252353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92848 w 12322347"/>
              <a:gd name="connsiteY8" fmla="*/ 5860021 h 6178324"/>
              <a:gd name="connsiteX9" fmla="*/ 5252353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81054 w 12322347"/>
              <a:gd name="connsiteY8" fmla="*/ 5869057 h 6178324"/>
              <a:gd name="connsiteX9" fmla="*/ 5252353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9277333 w 12322347"/>
              <a:gd name="connsiteY11" fmla="*/ 5858811 h 6178324"/>
              <a:gd name="connsiteX12" fmla="*/ 10186235 w 12322347"/>
              <a:gd name="connsiteY12" fmla="*/ 5861686 h 6178324"/>
              <a:gd name="connsiteX13" fmla="*/ 11106174 w 12322347"/>
              <a:gd name="connsiteY13" fmla="*/ 5869553 h 6178324"/>
              <a:gd name="connsiteX14" fmla="*/ 12264257 w 12322347"/>
              <a:gd name="connsiteY14" fmla="*/ 5868507 h 6178324"/>
              <a:gd name="connsiteX15" fmla="*/ 12289901 w 12322347"/>
              <a:gd name="connsiteY15" fmla="*/ 2579572 h 6178324"/>
              <a:gd name="connsiteX16" fmla="*/ 12280552 w 12322347"/>
              <a:gd name="connsiteY16" fmla="*/ 123500 h 6178324"/>
              <a:gd name="connsiteX17" fmla="*/ 11824723 w 12322347"/>
              <a:gd name="connsiteY17" fmla="*/ 76222 h 6178324"/>
              <a:gd name="connsiteX18" fmla="*/ 10295765 w 12322347"/>
              <a:gd name="connsiteY18" fmla="*/ 69666 h 6178324"/>
              <a:gd name="connsiteX19" fmla="*/ 7778825 w 12322347"/>
              <a:gd name="connsiteY19" fmla="*/ 23097 h 6178324"/>
              <a:gd name="connsiteX20" fmla="*/ 2261685 w 12322347"/>
              <a:gd name="connsiteY20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9206571 w 12322347"/>
              <a:gd name="connsiteY11" fmla="*/ 5885921 h 6178324"/>
              <a:gd name="connsiteX12" fmla="*/ 10186235 w 12322347"/>
              <a:gd name="connsiteY12" fmla="*/ 5861686 h 6178324"/>
              <a:gd name="connsiteX13" fmla="*/ 11106174 w 12322347"/>
              <a:gd name="connsiteY13" fmla="*/ 5869553 h 6178324"/>
              <a:gd name="connsiteX14" fmla="*/ 12264257 w 12322347"/>
              <a:gd name="connsiteY14" fmla="*/ 5868507 h 6178324"/>
              <a:gd name="connsiteX15" fmla="*/ 12289901 w 12322347"/>
              <a:gd name="connsiteY15" fmla="*/ 2579572 h 6178324"/>
              <a:gd name="connsiteX16" fmla="*/ 12280552 w 12322347"/>
              <a:gd name="connsiteY16" fmla="*/ 123500 h 6178324"/>
              <a:gd name="connsiteX17" fmla="*/ 11824723 w 12322347"/>
              <a:gd name="connsiteY17" fmla="*/ 76222 h 6178324"/>
              <a:gd name="connsiteX18" fmla="*/ 10295765 w 12322347"/>
              <a:gd name="connsiteY18" fmla="*/ 69666 h 6178324"/>
              <a:gd name="connsiteX19" fmla="*/ 7778825 w 12322347"/>
              <a:gd name="connsiteY19" fmla="*/ 23097 h 6178324"/>
              <a:gd name="connsiteX20" fmla="*/ 2261685 w 12322347"/>
              <a:gd name="connsiteY20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5252353" y="5871365"/>
                </a:lnTo>
                <a:cubicBezTo>
                  <a:pt x="5546148" y="5993720"/>
                  <a:pt x="5704025" y="6096983"/>
                  <a:pt x="5877638" y="6178324"/>
                </a:cubicBezTo>
                <a:cubicBezTo>
                  <a:pt x="5954187" y="6102215"/>
                  <a:pt x="6155271" y="5978155"/>
                  <a:pt x="6291668" y="5855597"/>
                </a:cubicBezTo>
                <a:cubicBezTo>
                  <a:pt x="6997972" y="5816379"/>
                  <a:pt x="9383817" y="5859360"/>
                  <a:pt x="10186235" y="5861686"/>
                </a:cubicBez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3078" name="Picture 6" descr="Køb Creme 20 mg/g 30 g fra Brentan - Matas">
            <a:extLst>
              <a:ext uri="{FF2B5EF4-FFF2-40B4-BE49-F238E27FC236}">
                <a16:creationId xmlns:a16="http://schemas.microsoft.com/office/drawing/2014/main" id="{B6973ABC-4146-31F9-05A0-29A99D275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8475" y="1763415"/>
            <a:ext cx="2636205" cy="65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erbinafin 1A Pharma® 250Mg 14 St mit dem E-Rezept kaufen - Shop Apotheke">
            <a:extLst>
              <a:ext uri="{FF2B5EF4-FFF2-40B4-BE49-F238E27FC236}">
                <a16:creationId xmlns:a16="http://schemas.microsoft.com/office/drawing/2014/main" id="{AB2BD57E-474A-4459-B054-94971D1B3B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0917" y="1009597"/>
            <a:ext cx="2142485" cy="2142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Leveringsservice fra Tyskland - LAMISIL Fløde, 30 g">
            <a:extLst>
              <a:ext uri="{FF2B5EF4-FFF2-40B4-BE49-F238E27FC236}">
                <a16:creationId xmlns:a16="http://schemas.microsoft.com/office/drawing/2014/main" id="{D68336A0-47F4-B770-370F-BE192FF93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03447" y="3499910"/>
            <a:ext cx="2238738" cy="223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amisil once • Sammenlign (2 produkter) se pris nu »">
            <a:extLst>
              <a:ext uri="{FF2B5EF4-FFF2-40B4-BE49-F238E27FC236}">
                <a16:creationId xmlns:a16="http://schemas.microsoft.com/office/drawing/2014/main" id="{7028A320-0343-9D85-400C-1EF89B79F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62791" y="3499910"/>
            <a:ext cx="2238738" cy="223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3" name="Freeform: Shape 3092">
            <a:extLst>
              <a:ext uri="{FF2B5EF4-FFF2-40B4-BE49-F238E27FC236}">
                <a16:creationId xmlns:a16="http://schemas.microsoft.com/office/drawing/2014/main" id="{84C9F70B-092F-4EF1-9586-87429B97F1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460263" y="-6357"/>
            <a:ext cx="5563819" cy="675861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92848 w 12322347"/>
              <a:gd name="connsiteY8" fmla="*/ 5860021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92848 w 12322347"/>
              <a:gd name="connsiteY8" fmla="*/ 5860021 h 6178324"/>
              <a:gd name="connsiteX9" fmla="*/ 5252353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92848 w 12322347"/>
              <a:gd name="connsiteY8" fmla="*/ 5860021 h 6178324"/>
              <a:gd name="connsiteX9" fmla="*/ 5252353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281054 w 12322347"/>
              <a:gd name="connsiteY8" fmla="*/ 5869057 h 6178324"/>
              <a:gd name="connsiteX9" fmla="*/ 5252353 w 12322347"/>
              <a:gd name="connsiteY9" fmla="*/ 5871365 h 6178324"/>
              <a:gd name="connsiteX10" fmla="*/ 5877638 w 12322347"/>
              <a:gd name="connsiteY10" fmla="*/ 6178324 h 6178324"/>
              <a:gd name="connsiteX11" fmla="*/ 6291668 w 12322347"/>
              <a:gd name="connsiteY11" fmla="*/ 5855597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9277333 w 12322347"/>
              <a:gd name="connsiteY11" fmla="*/ 5858811 h 6178324"/>
              <a:gd name="connsiteX12" fmla="*/ 10186235 w 12322347"/>
              <a:gd name="connsiteY12" fmla="*/ 5861686 h 6178324"/>
              <a:gd name="connsiteX13" fmla="*/ 11106174 w 12322347"/>
              <a:gd name="connsiteY13" fmla="*/ 5869553 h 6178324"/>
              <a:gd name="connsiteX14" fmla="*/ 12264257 w 12322347"/>
              <a:gd name="connsiteY14" fmla="*/ 5868507 h 6178324"/>
              <a:gd name="connsiteX15" fmla="*/ 12289901 w 12322347"/>
              <a:gd name="connsiteY15" fmla="*/ 2579572 h 6178324"/>
              <a:gd name="connsiteX16" fmla="*/ 12280552 w 12322347"/>
              <a:gd name="connsiteY16" fmla="*/ 123500 h 6178324"/>
              <a:gd name="connsiteX17" fmla="*/ 11824723 w 12322347"/>
              <a:gd name="connsiteY17" fmla="*/ 76222 h 6178324"/>
              <a:gd name="connsiteX18" fmla="*/ 10295765 w 12322347"/>
              <a:gd name="connsiteY18" fmla="*/ 69666 h 6178324"/>
              <a:gd name="connsiteX19" fmla="*/ 7778825 w 12322347"/>
              <a:gd name="connsiteY19" fmla="*/ 23097 h 6178324"/>
              <a:gd name="connsiteX20" fmla="*/ 2261685 w 12322347"/>
              <a:gd name="connsiteY20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9206571 w 12322347"/>
              <a:gd name="connsiteY11" fmla="*/ 5885921 h 6178324"/>
              <a:gd name="connsiteX12" fmla="*/ 10186235 w 12322347"/>
              <a:gd name="connsiteY12" fmla="*/ 5861686 h 6178324"/>
              <a:gd name="connsiteX13" fmla="*/ 11106174 w 12322347"/>
              <a:gd name="connsiteY13" fmla="*/ 5869553 h 6178324"/>
              <a:gd name="connsiteX14" fmla="*/ 12264257 w 12322347"/>
              <a:gd name="connsiteY14" fmla="*/ 5868507 h 6178324"/>
              <a:gd name="connsiteX15" fmla="*/ 12289901 w 12322347"/>
              <a:gd name="connsiteY15" fmla="*/ 2579572 h 6178324"/>
              <a:gd name="connsiteX16" fmla="*/ 12280552 w 12322347"/>
              <a:gd name="connsiteY16" fmla="*/ 123500 h 6178324"/>
              <a:gd name="connsiteX17" fmla="*/ 11824723 w 12322347"/>
              <a:gd name="connsiteY17" fmla="*/ 76222 h 6178324"/>
              <a:gd name="connsiteX18" fmla="*/ 10295765 w 12322347"/>
              <a:gd name="connsiteY18" fmla="*/ 69666 h 6178324"/>
              <a:gd name="connsiteX19" fmla="*/ 7778825 w 12322347"/>
              <a:gd name="connsiteY19" fmla="*/ 23097 h 6178324"/>
              <a:gd name="connsiteX20" fmla="*/ 2261685 w 12322347"/>
              <a:gd name="connsiteY20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5252353 w 12322347"/>
              <a:gd name="connsiteY8" fmla="*/ 5871365 h 6178324"/>
              <a:gd name="connsiteX9" fmla="*/ 5877638 w 12322347"/>
              <a:gd name="connsiteY9" fmla="*/ 6178324 h 6178324"/>
              <a:gd name="connsiteX10" fmla="*/ 6291668 w 12322347"/>
              <a:gd name="connsiteY10" fmla="*/ 5855597 h 6178324"/>
              <a:gd name="connsiteX11" fmla="*/ 10186235 w 12322347"/>
              <a:gd name="connsiteY11" fmla="*/ 5861686 h 6178324"/>
              <a:gd name="connsiteX12" fmla="*/ 11106174 w 12322347"/>
              <a:gd name="connsiteY12" fmla="*/ 5869553 h 6178324"/>
              <a:gd name="connsiteX13" fmla="*/ 12264257 w 12322347"/>
              <a:gd name="connsiteY13" fmla="*/ 5868507 h 6178324"/>
              <a:gd name="connsiteX14" fmla="*/ 12289901 w 12322347"/>
              <a:gd name="connsiteY14" fmla="*/ 2579572 h 6178324"/>
              <a:gd name="connsiteX15" fmla="*/ 12280552 w 12322347"/>
              <a:gd name="connsiteY15" fmla="*/ 123500 h 6178324"/>
              <a:gd name="connsiteX16" fmla="*/ 11824723 w 12322347"/>
              <a:gd name="connsiteY16" fmla="*/ 76222 h 6178324"/>
              <a:gd name="connsiteX17" fmla="*/ 10295765 w 12322347"/>
              <a:gd name="connsiteY17" fmla="*/ 69666 h 6178324"/>
              <a:gd name="connsiteX18" fmla="*/ 7778825 w 12322347"/>
              <a:gd name="connsiteY18" fmla="*/ 23097 h 6178324"/>
              <a:gd name="connsiteX19" fmla="*/ 2261685 w 12322347"/>
              <a:gd name="connsiteY19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5252353" y="5871365"/>
                </a:lnTo>
                <a:cubicBezTo>
                  <a:pt x="5546148" y="5993720"/>
                  <a:pt x="5704025" y="6096983"/>
                  <a:pt x="5877638" y="6178324"/>
                </a:cubicBezTo>
                <a:cubicBezTo>
                  <a:pt x="5954187" y="6102215"/>
                  <a:pt x="6155271" y="5978155"/>
                  <a:pt x="6291668" y="5855597"/>
                </a:cubicBezTo>
                <a:cubicBezTo>
                  <a:pt x="6997972" y="5816379"/>
                  <a:pt x="9383817" y="5859360"/>
                  <a:pt x="10186235" y="5861686"/>
                </a:cubicBez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845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tekst, skærmbillede, Font/skrifttype, kvittering&#10;&#10;Automatisk genereret beskrivelse">
            <a:extLst>
              <a:ext uri="{FF2B5EF4-FFF2-40B4-BE49-F238E27FC236}">
                <a16:creationId xmlns:a16="http://schemas.microsoft.com/office/drawing/2014/main" id="{8F7961D2-3721-8258-BA33-4379A8B96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651" y="2543634"/>
            <a:ext cx="7532560" cy="3740917"/>
          </a:xfrm>
          <a:prstGeom prst="rect">
            <a:avLst/>
          </a:prstGeom>
        </p:spPr>
      </p:pic>
      <p:pic>
        <p:nvPicPr>
          <p:cNvPr id="7" name="Billede 6" descr="Et billede, der indeholder tekst, kvittering, skærmbillede, Font/skrifttype&#10;&#10;Automatisk genereret beskrivelse">
            <a:extLst>
              <a:ext uri="{FF2B5EF4-FFF2-40B4-BE49-F238E27FC236}">
                <a16:creationId xmlns:a16="http://schemas.microsoft.com/office/drawing/2014/main" id="{C8FF42A4-73F4-8653-101C-C9788F37F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651" y="425561"/>
            <a:ext cx="7532559" cy="219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E3A616-BCEB-FA6F-EABE-DAD055D30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40" y="4863993"/>
            <a:ext cx="10658121" cy="8759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Non-farmakologisk Behandling</a:t>
            </a:r>
          </a:p>
        </p:txBody>
      </p:sp>
      <p:pic>
        <p:nvPicPr>
          <p:cNvPr id="12292" name="Picture 4" descr="Bekymret Rengøringsdame Toilet Illustration Stockvektor af ©blueringmedia  202912730">
            <a:extLst>
              <a:ext uri="{FF2B5EF4-FFF2-40B4-BE49-F238E27FC236}">
                <a16:creationId xmlns:a16="http://schemas.microsoft.com/office/drawing/2014/main" id="{FE24913D-D73C-2712-0FD5-B8766025F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8639" y="838121"/>
            <a:ext cx="2138088" cy="332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Et billede, der indeholder tekst, mad, Plastikflaske, flaske&#10;&#10;Automatisk genereret beskrivelse">
            <a:extLst>
              <a:ext uri="{FF2B5EF4-FFF2-40B4-BE49-F238E27FC236}">
                <a16:creationId xmlns:a16="http://schemas.microsoft.com/office/drawing/2014/main" id="{08E2802C-D34C-D510-3864-BD993A3A6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2" r="-1" b="26961"/>
          <a:stretch/>
        </p:blipFill>
        <p:spPr bwMode="auto">
          <a:xfrm>
            <a:off x="3992020" y="1191264"/>
            <a:ext cx="3306086" cy="265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Vaskemærker - Hvid vask, 40 grader">
            <a:extLst>
              <a:ext uri="{FF2B5EF4-FFF2-40B4-BE49-F238E27FC236}">
                <a16:creationId xmlns:a16="http://schemas.microsoft.com/office/drawing/2014/main" id="{D7923E63-D255-3FC4-871E-010CB4059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4" r="1" b="10538"/>
          <a:stretch/>
        </p:blipFill>
        <p:spPr bwMode="auto">
          <a:xfrm>
            <a:off x="7451497" y="1181101"/>
            <a:ext cx="3306086" cy="265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2753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5" name="Rectangle 8204">
            <a:extLst>
              <a:ext uri="{FF2B5EF4-FFF2-40B4-BE49-F238E27FC236}">
                <a16:creationId xmlns:a16="http://schemas.microsoft.com/office/drawing/2014/main" id="{B20DF01A-DAD0-4D16-BEDE-ED085CCC3B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824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6" name="Picture 4" descr="Eczema - discoid eczema">
            <a:extLst>
              <a:ext uri="{FF2B5EF4-FFF2-40B4-BE49-F238E27FC236}">
                <a16:creationId xmlns:a16="http://schemas.microsoft.com/office/drawing/2014/main" id="{D299D7B0-AB09-105E-6564-1881F02A5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15" r="2" b="5563"/>
          <a:stretch/>
        </p:blipFill>
        <p:spPr bwMode="auto">
          <a:xfrm>
            <a:off x="-1" y="3585292"/>
            <a:ext cx="3058625" cy="32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Allergic contact dermatitis image">
            <a:extLst>
              <a:ext uri="{FF2B5EF4-FFF2-40B4-BE49-F238E27FC236}">
                <a16:creationId xmlns:a16="http://schemas.microsoft.com/office/drawing/2014/main" id="{47024732-E1C0-DCA9-306E-35FAAE244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6" r="7754" b="2"/>
          <a:stretch/>
        </p:blipFill>
        <p:spPr bwMode="auto">
          <a:xfrm>
            <a:off x="9155712" y="3577806"/>
            <a:ext cx="3058972" cy="32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Psoriasis on the Legs: How It Looks and What It Feels Like | MyPsoriasisTeam">
            <a:extLst>
              <a:ext uri="{FF2B5EF4-FFF2-40B4-BE49-F238E27FC236}">
                <a16:creationId xmlns:a16="http://schemas.microsoft.com/office/drawing/2014/main" id="{CF69A6AC-F847-5388-E535-B7E50DA83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6" r="-1" b="12464"/>
          <a:stretch/>
        </p:blipFill>
        <p:spPr bwMode="auto">
          <a:xfrm>
            <a:off x="3053435" y="3584327"/>
            <a:ext cx="3058625" cy="32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Stasis Dermatitis – Symptoms and causes | National Eczema Association">
            <a:extLst>
              <a:ext uri="{FF2B5EF4-FFF2-40B4-BE49-F238E27FC236}">
                <a16:creationId xmlns:a16="http://schemas.microsoft.com/office/drawing/2014/main" id="{E42FEE98-882F-4A85-A215-FA0955E6D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9" r="18339" b="-2"/>
          <a:stretch/>
        </p:blipFill>
        <p:spPr bwMode="auto">
          <a:xfrm>
            <a:off x="6119770" y="3596957"/>
            <a:ext cx="3058625" cy="32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7" name="Freeform: Shape 8206">
            <a:extLst>
              <a:ext uri="{FF2B5EF4-FFF2-40B4-BE49-F238E27FC236}">
                <a16:creationId xmlns:a16="http://schemas.microsoft.com/office/drawing/2014/main" id="{B7D3418F-1DE3-42EC-A3E3-B9F33AEC47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32217" y="536241"/>
            <a:ext cx="5908331" cy="3565568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  <a:gd name="connsiteX0" fmla="*/ 0 w 824001"/>
              <a:gd name="connsiteY0" fmla="*/ 674404 h 703799"/>
              <a:gd name="connsiteX1" fmla="*/ 161562 w 824001"/>
              <a:gd name="connsiteY1" fmla="*/ 677810 h 703799"/>
              <a:gd name="connsiteX2" fmla="*/ 429494 w 824001"/>
              <a:gd name="connsiteY2" fmla="*/ 688873 h 703799"/>
              <a:gd name="connsiteX3" fmla="*/ 814209 w 824001"/>
              <a:gd name="connsiteY3" fmla="*/ 448725 h 703799"/>
              <a:gd name="connsiteX4" fmla="*/ 581207 w 824001"/>
              <a:gd name="connsiteY4" fmla="*/ 3581 h 703799"/>
              <a:gd name="connsiteX5" fmla="*/ 59263 w 824001"/>
              <a:gd name="connsiteY5" fmla="*/ 262365 h 703799"/>
              <a:gd name="connsiteX6" fmla="*/ 56596 w 824001"/>
              <a:gd name="connsiteY6" fmla="*/ 573356 h 703799"/>
              <a:gd name="connsiteX7" fmla="*/ 0 w 824001"/>
              <a:gd name="connsiteY7" fmla="*/ 674404 h 703799"/>
              <a:gd name="connsiteX0" fmla="*/ 0 w 823673"/>
              <a:gd name="connsiteY0" fmla="*/ 674404 h 755730"/>
              <a:gd name="connsiteX1" fmla="*/ 161562 w 823673"/>
              <a:gd name="connsiteY1" fmla="*/ 677810 h 755730"/>
              <a:gd name="connsiteX2" fmla="*/ 434348 w 823673"/>
              <a:gd name="connsiteY2" fmla="*/ 747403 h 755730"/>
              <a:gd name="connsiteX3" fmla="*/ 814209 w 823673"/>
              <a:gd name="connsiteY3" fmla="*/ 448725 h 755730"/>
              <a:gd name="connsiteX4" fmla="*/ 581207 w 823673"/>
              <a:gd name="connsiteY4" fmla="*/ 3581 h 755730"/>
              <a:gd name="connsiteX5" fmla="*/ 59263 w 823673"/>
              <a:gd name="connsiteY5" fmla="*/ 262365 h 755730"/>
              <a:gd name="connsiteX6" fmla="*/ 56596 w 823673"/>
              <a:gd name="connsiteY6" fmla="*/ 573356 h 755730"/>
              <a:gd name="connsiteX7" fmla="*/ 0 w 823673"/>
              <a:gd name="connsiteY7" fmla="*/ 674404 h 755730"/>
              <a:gd name="connsiteX0" fmla="*/ 0 w 818152"/>
              <a:gd name="connsiteY0" fmla="*/ 674404 h 751563"/>
              <a:gd name="connsiteX1" fmla="*/ 161562 w 818152"/>
              <a:gd name="connsiteY1" fmla="*/ 677810 h 751563"/>
              <a:gd name="connsiteX2" fmla="*/ 434348 w 818152"/>
              <a:gd name="connsiteY2" fmla="*/ 747403 h 751563"/>
              <a:gd name="connsiteX3" fmla="*/ 807818 w 818152"/>
              <a:gd name="connsiteY3" fmla="*/ 530751 h 751563"/>
              <a:gd name="connsiteX4" fmla="*/ 581207 w 818152"/>
              <a:gd name="connsiteY4" fmla="*/ 3581 h 751563"/>
              <a:gd name="connsiteX5" fmla="*/ 59263 w 818152"/>
              <a:gd name="connsiteY5" fmla="*/ 262365 h 751563"/>
              <a:gd name="connsiteX6" fmla="*/ 56596 w 818152"/>
              <a:gd name="connsiteY6" fmla="*/ 573356 h 751563"/>
              <a:gd name="connsiteX7" fmla="*/ 0 w 818152"/>
              <a:gd name="connsiteY7" fmla="*/ 674404 h 751563"/>
              <a:gd name="connsiteX0" fmla="*/ 0 w 811675"/>
              <a:gd name="connsiteY0" fmla="*/ 632123 h 709282"/>
              <a:gd name="connsiteX1" fmla="*/ 161562 w 811675"/>
              <a:gd name="connsiteY1" fmla="*/ 635529 h 709282"/>
              <a:gd name="connsiteX2" fmla="*/ 434348 w 811675"/>
              <a:gd name="connsiteY2" fmla="*/ 705122 h 709282"/>
              <a:gd name="connsiteX3" fmla="*/ 807818 w 811675"/>
              <a:gd name="connsiteY3" fmla="*/ 488470 h 709282"/>
              <a:gd name="connsiteX4" fmla="*/ 539422 w 811675"/>
              <a:gd name="connsiteY4" fmla="*/ 14273 h 709282"/>
              <a:gd name="connsiteX5" fmla="*/ 59263 w 811675"/>
              <a:gd name="connsiteY5" fmla="*/ 220084 h 709282"/>
              <a:gd name="connsiteX6" fmla="*/ 56596 w 811675"/>
              <a:gd name="connsiteY6" fmla="*/ 531075 h 709282"/>
              <a:gd name="connsiteX7" fmla="*/ 0 w 811675"/>
              <a:gd name="connsiteY7" fmla="*/ 632123 h 709282"/>
              <a:gd name="connsiteX0" fmla="*/ 0 w 767956"/>
              <a:gd name="connsiteY0" fmla="*/ 634879 h 709282"/>
              <a:gd name="connsiteX1" fmla="*/ 117843 w 767956"/>
              <a:gd name="connsiteY1" fmla="*/ 635529 h 709282"/>
              <a:gd name="connsiteX2" fmla="*/ 390629 w 767956"/>
              <a:gd name="connsiteY2" fmla="*/ 705122 h 709282"/>
              <a:gd name="connsiteX3" fmla="*/ 764099 w 767956"/>
              <a:gd name="connsiteY3" fmla="*/ 488470 h 709282"/>
              <a:gd name="connsiteX4" fmla="*/ 495703 w 767956"/>
              <a:gd name="connsiteY4" fmla="*/ 14273 h 709282"/>
              <a:gd name="connsiteX5" fmla="*/ 15544 w 767956"/>
              <a:gd name="connsiteY5" fmla="*/ 220084 h 709282"/>
              <a:gd name="connsiteX6" fmla="*/ 12877 w 767956"/>
              <a:gd name="connsiteY6" fmla="*/ 531075 h 709282"/>
              <a:gd name="connsiteX7" fmla="*/ 0 w 767956"/>
              <a:gd name="connsiteY7" fmla="*/ 634879 h 709282"/>
              <a:gd name="connsiteX0" fmla="*/ 0 w 767956"/>
              <a:gd name="connsiteY0" fmla="*/ 634879 h 709282"/>
              <a:gd name="connsiteX1" fmla="*/ 117843 w 767956"/>
              <a:gd name="connsiteY1" fmla="*/ 635529 h 709282"/>
              <a:gd name="connsiteX2" fmla="*/ 390629 w 767956"/>
              <a:gd name="connsiteY2" fmla="*/ 705122 h 709282"/>
              <a:gd name="connsiteX3" fmla="*/ 764099 w 767956"/>
              <a:gd name="connsiteY3" fmla="*/ 488470 h 709282"/>
              <a:gd name="connsiteX4" fmla="*/ 495703 w 767956"/>
              <a:gd name="connsiteY4" fmla="*/ 14273 h 709282"/>
              <a:gd name="connsiteX5" fmla="*/ 15544 w 767956"/>
              <a:gd name="connsiteY5" fmla="*/ 220084 h 709282"/>
              <a:gd name="connsiteX6" fmla="*/ 12877 w 767956"/>
              <a:gd name="connsiteY6" fmla="*/ 531075 h 709282"/>
              <a:gd name="connsiteX7" fmla="*/ 0 w 767956"/>
              <a:gd name="connsiteY7" fmla="*/ 634879 h 709282"/>
              <a:gd name="connsiteX0" fmla="*/ 0 w 767956"/>
              <a:gd name="connsiteY0" fmla="*/ 634879 h 707777"/>
              <a:gd name="connsiteX1" fmla="*/ 127362 w 767956"/>
              <a:gd name="connsiteY1" fmla="*/ 614050 h 707777"/>
              <a:gd name="connsiteX2" fmla="*/ 390629 w 767956"/>
              <a:gd name="connsiteY2" fmla="*/ 705122 h 707777"/>
              <a:gd name="connsiteX3" fmla="*/ 764099 w 767956"/>
              <a:gd name="connsiteY3" fmla="*/ 488470 h 707777"/>
              <a:gd name="connsiteX4" fmla="*/ 495703 w 767956"/>
              <a:gd name="connsiteY4" fmla="*/ 14273 h 707777"/>
              <a:gd name="connsiteX5" fmla="*/ 15544 w 767956"/>
              <a:gd name="connsiteY5" fmla="*/ 220084 h 707777"/>
              <a:gd name="connsiteX6" fmla="*/ 12877 w 767956"/>
              <a:gd name="connsiteY6" fmla="*/ 531075 h 707777"/>
              <a:gd name="connsiteX7" fmla="*/ 0 w 767956"/>
              <a:gd name="connsiteY7" fmla="*/ 634879 h 707777"/>
              <a:gd name="connsiteX0" fmla="*/ 29244 w 797200"/>
              <a:gd name="connsiteY0" fmla="*/ 634879 h 707777"/>
              <a:gd name="connsiteX1" fmla="*/ 156606 w 797200"/>
              <a:gd name="connsiteY1" fmla="*/ 614050 h 707777"/>
              <a:gd name="connsiteX2" fmla="*/ 419873 w 797200"/>
              <a:gd name="connsiteY2" fmla="*/ 705122 h 707777"/>
              <a:gd name="connsiteX3" fmla="*/ 793343 w 797200"/>
              <a:gd name="connsiteY3" fmla="*/ 488470 h 707777"/>
              <a:gd name="connsiteX4" fmla="*/ 524947 w 797200"/>
              <a:gd name="connsiteY4" fmla="*/ 14273 h 707777"/>
              <a:gd name="connsiteX5" fmla="*/ 44788 w 797200"/>
              <a:gd name="connsiteY5" fmla="*/ 220084 h 707777"/>
              <a:gd name="connsiteX6" fmla="*/ 0 w 797200"/>
              <a:gd name="connsiteY6" fmla="*/ 507813 h 707777"/>
              <a:gd name="connsiteX7" fmla="*/ 29244 w 797200"/>
              <a:gd name="connsiteY7" fmla="*/ 634879 h 707777"/>
              <a:gd name="connsiteX0" fmla="*/ 29244 w 797200"/>
              <a:gd name="connsiteY0" fmla="*/ 634879 h 707777"/>
              <a:gd name="connsiteX1" fmla="*/ 156606 w 797200"/>
              <a:gd name="connsiteY1" fmla="*/ 614050 h 707777"/>
              <a:gd name="connsiteX2" fmla="*/ 419873 w 797200"/>
              <a:gd name="connsiteY2" fmla="*/ 705122 h 707777"/>
              <a:gd name="connsiteX3" fmla="*/ 793343 w 797200"/>
              <a:gd name="connsiteY3" fmla="*/ 488470 h 707777"/>
              <a:gd name="connsiteX4" fmla="*/ 524947 w 797200"/>
              <a:gd name="connsiteY4" fmla="*/ 14273 h 707777"/>
              <a:gd name="connsiteX5" fmla="*/ 44788 w 797200"/>
              <a:gd name="connsiteY5" fmla="*/ 220084 h 707777"/>
              <a:gd name="connsiteX6" fmla="*/ 0 w 797200"/>
              <a:gd name="connsiteY6" fmla="*/ 507813 h 707777"/>
              <a:gd name="connsiteX7" fmla="*/ 29244 w 797200"/>
              <a:gd name="connsiteY7" fmla="*/ 634879 h 707777"/>
              <a:gd name="connsiteX0" fmla="*/ 29244 w 797200"/>
              <a:gd name="connsiteY0" fmla="*/ 634879 h 707777"/>
              <a:gd name="connsiteX1" fmla="*/ 156606 w 797200"/>
              <a:gd name="connsiteY1" fmla="*/ 614050 h 707777"/>
              <a:gd name="connsiteX2" fmla="*/ 419873 w 797200"/>
              <a:gd name="connsiteY2" fmla="*/ 705122 h 707777"/>
              <a:gd name="connsiteX3" fmla="*/ 793343 w 797200"/>
              <a:gd name="connsiteY3" fmla="*/ 488470 h 707777"/>
              <a:gd name="connsiteX4" fmla="*/ 524947 w 797200"/>
              <a:gd name="connsiteY4" fmla="*/ 14273 h 707777"/>
              <a:gd name="connsiteX5" fmla="*/ 44788 w 797200"/>
              <a:gd name="connsiteY5" fmla="*/ 220084 h 707777"/>
              <a:gd name="connsiteX6" fmla="*/ 0 w 797200"/>
              <a:gd name="connsiteY6" fmla="*/ 507813 h 707777"/>
              <a:gd name="connsiteX7" fmla="*/ 29244 w 797200"/>
              <a:gd name="connsiteY7" fmla="*/ 634879 h 707777"/>
              <a:gd name="connsiteX0" fmla="*/ 29244 w 796327"/>
              <a:gd name="connsiteY0" fmla="*/ 634879 h 685912"/>
              <a:gd name="connsiteX1" fmla="*/ 156606 w 796327"/>
              <a:gd name="connsiteY1" fmla="*/ 614050 h 685912"/>
              <a:gd name="connsiteX2" fmla="*/ 437313 w 796327"/>
              <a:gd name="connsiteY2" fmla="*/ 682670 h 685912"/>
              <a:gd name="connsiteX3" fmla="*/ 793343 w 796327"/>
              <a:gd name="connsiteY3" fmla="*/ 488470 h 685912"/>
              <a:gd name="connsiteX4" fmla="*/ 524947 w 796327"/>
              <a:gd name="connsiteY4" fmla="*/ 14273 h 685912"/>
              <a:gd name="connsiteX5" fmla="*/ 44788 w 796327"/>
              <a:gd name="connsiteY5" fmla="*/ 220084 h 685912"/>
              <a:gd name="connsiteX6" fmla="*/ 0 w 796327"/>
              <a:gd name="connsiteY6" fmla="*/ 507813 h 685912"/>
              <a:gd name="connsiteX7" fmla="*/ 29244 w 796327"/>
              <a:gd name="connsiteY7" fmla="*/ 634879 h 685912"/>
              <a:gd name="connsiteX0" fmla="*/ 29244 w 796327"/>
              <a:gd name="connsiteY0" fmla="*/ 634879 h 683983"/>
              <a:gd name="connsiteX1" fmla="*/ 156606 w 796327"/>
              <a:gd name="connsiteY1" fmla="*/ 614050 h 683983"/>
              <a:gd name="connsiteX2" fmla="*/ 437313 w 796327"/>
              <a:gd name="connsiteY2" fmla="*/ 682670 h 683983"/>
              <a:gd name="connsiteX3" fmla="*/ 793343 w 796327"/>
              <a:gd name="connsiteY3" fmla="*/ 488470 h 683983"/>
              <a:gd name="connsiteX4" fmla="*/ 524947 w 796327"/>
              <a:gd name="connsiteY4" fmla="*/ 14273 h 683983"/>
              <a:gd name="connsiteX5" fmla="*/ 44788 w 796327"/>
              <a:gd name="connsiteY5" fmla="*/ 220084 h 683983"/>
              <a:gd name="connsiteX6" fmla="*/ 0 w 796327"/>
              <a:gd name="connsiteY6" fmla="*/ 507813 h 683983"/>
              <a:gd name="connsiteX7" fmla="*/ 29244 w 796327"/>
              <a:gd name="connsiteY7" fmla="*/ 634879 h 683983"/>
              <a:gd name="connsiteX0" fmla="*/ 29244 w 796327"/>
              <a:gd name="connsiteY0" fmla="*/ 635035 h 684139"/>
              <a:gd name="connsiteX1" fmla="*/ 156606 w 796327"/>
              <a:gd name="connsiteY1" fmla="*/ 614206 h 684139"/>
              <a:gd name="connsiteX2" fmla="*/ 437313 w 796327"/>
              <a:gd name="connsiteY2" fmla="*/ 682826 h 684139"/>
              <a:gd name="connsiteX3" fmla="*/ 793343 w 796327"/>
              <a:gd name="connsiteY3" fmla="*/ 488626 h 684139"/>
              <a:gd name="connsiteX4" fmla="*/ 524947 w 796327"/>
              <a:gd name="connsiteY4" fmla="*/ 14429 h 684139"/>
              <a:gd name="connsiteX5" fmla="*/ 41691 w 796327"/>
              <a:gd name="connsiteY5" fmla="*/ 219718 h 684139"/>
              <a:gd name="connsiteX6" fmla="*/ 0 w 796327"/>
              <a:gd name="connsiteY6" fmla="*/ 507969 h 684139"/>
              <a:gd name="connsiteX7" fmla="*/ 29244 w 796327"/>
              <a:gd name="connsiteY7" fmla="*/ 635035 h 684139"/>
              <a:gd name="connsiteX0" fmla="*/ 35460 w 802543"/>
              <a:gd name="connsiteY0" fmla="*/ 635035 h 684139"/>
              <a:gd name="connsiteX1" fmla="*/ 162822 w 802543"/>
              <a:gd name="connsiteY1" fmla="*/ 614206 h 684139"/>
              <a:gd name="connsiteX2" fmla="*/ 443529 w 802543"/>
              <a:gd name="connsiteY2" fmla="*/ 682826 h 684139"/>
              <a:gd name="connsiteX3" fmla="*/ 799559 w 802543"/>
              <a:gd name="connsiteY3" fmla="*/ 488626 h 684139"/>
              <a:gd name="connsiteX4" fmla="*/ 531163 w 802543"/>
              <a:gd name="connsiteY4" fmla="*/ 14429 h 684139"/>
              <a:gd name="connsiteX5" fmla="*/ 47907 w 802543"/>
              <a:gd name="connsiteY5" fmla="*/ 219718 h 684139"/>
              <a:gd name="connsiteX6" fmla="*/ 6216 w 802543"/>
              <a:gd name="connsiteY6" fmla="*/ 507969 h 684139"/>
              <a:gd name="connsiteX7" fmla="*/ 35460 w 802543"/>
              <a:gd name="connsiteY7" fmla="*/ 635035 h 684139"/>
              <a:gd name="connsiteX0" fmla="*/ 59762 w 826845"/>
              <a:gd name="connsiteY0" fmla="*/ 635035 h 684139"/>
              <a:gd name="connsiteX1" fmla="*/ 187124 w 826845"/>
              <a:gd name="connsiteY1" fmla="*/ 614206 h 684139"/>
              <a:gd name="connsiteX2" fmla="*/ 467831 w 826845"/>
              <a:gd name="connsiteY2" fmla="*/ 682826 h 684139"/>
              <a:gd name="connsiteX3" fmla="*/ 823861 w 826845"/>
              <a:gd name="connsiteY3" fmla="*/ 488626 h 684139"/>
              <a:gd name="connsiteX4" fmla="*/ 555465 w 826845"/>
              <a:gd name="connsiteY4" fmla="*/ 14429 h 684139"/>
              <a:gd name="connsiteX5" fmla="*/ 72209 w 826845"/>
              <a:gd name="connsiteY5" fmla="*/ 219718 h 684139"/>
              <a:gd name="connsiteX6" fmla="*/ 30518 w 826845"/>
              <a:gd name="connsiteY6" fmla="*/ 507969 h 684139"/>
              <a:gd name="connsiteX7" fmla="*/ 59762 w 826845"/>
              <a:gd name="connsiteY7" fmla="*/ 635035 h 684139"/>
              <a:gd name="connsiteX0" fmla="*/ 59762 w 826845"/>
              <a:gd name="connsiteY0" fmla="*/ 625023 h 674127"/>
              <a:gd name="connsiteX1" fmla="*/ 187124 w 826845"/>
              <a:gd name="connsiteY1" fmla="*/ 604194 h 674127"/>
              <a:gd name="connsiteX2" fmla="*/ 467831 w 826845"/>
              <a:gd name="connsiteY2" fmla="*/ 672814 h 674127"/>
              <a:gd name="connsiteX3" fmla="*/ 823861 w 826845"/>
              <a:gd name="connsiteY3" fmla="*/ 478614 h 674127"/>
              <a:gd name="connsiteX4" fmla="*/ 555465 w 826845"/>
              <a:gd name="connsiteY4" fmla="*/ 4417 h 674127"/>
              <a:gd name="connsiteX5" fmla="*/ 72209 w 826845"/>
              <a:gd name="connsiteY5" fmla="*/ 209706 h 674127"/>
              <a:gd name="connsiteX6" fmla="*/ 30518 w 826845"/>
              <a:gd name="connsiteY6" fmla="*/ 497957 h 674127"/>
              <a:gd name="connsiteX7" fmla="*/ 59762 w 826845"/>
              <a:gd name="connsiteY7" fmla="*/ 625023 h 674127"/>
              <a:gd name="connsiteX0" fmla="*/ 65786 w 832869"/>
              <a:gd name="connsiteY0" fmla="*/ 662378 h 711482"/>
              <a:gd name="connsiteX1" fmla="*/ 193148 w 832869"/>
              <a:gd name="connsiteY1" fmla="*/ 641549 h 711482"/>
              <a:gd name="connsiteX2" fmla="*/ 473855 w 832869"/>
              <a:gd name="connsiteY2" fmla="*/ 710169 h 711482"/>
              <a:gd name="connsiteX3" fmla="*/ 829885 w 832869"/>
              <a:gd name="connsiteY3" fmla="*/ 515969 h 711482"/>
              <a:gd name="connsiteX4" fmla="*/ 561489 w 832869"/>
              <a:gd name="connsiteY4" fmla="*/ 41772 h 711482"/>
              <a:gd name="connsiteX5" fmla="*/ 61264 w 832869"/>
              <a:gd name="connsiteY5" fmla="*/ 142628 h 711482"/>
              <a:gd name="connsiteX6" fmla="*/ 36542 w 832869"/>
              <a:gd name="connsiteY6" fmla="*/ 535312 h 711482"/>
              <a:gd name="connsiteX7" fmla="*/ 65786 w 832869"/>
              <a:gd name="connsiteY7" fmla="*/ 662378 h 711482"/>
              <a:gd name="connsiteX0" fmla="*/ 64916 w 831999"/>
              <a:gd name="connsiteY0" fmla="*/ 656121 h 705225"/>
              <a:gd name="connsiteX1" fmla="*/ 192278 w 831999"/>
              <a:gd name="connsiteY1" fmla="*/ 635292 h 705225"/>
              <a:gd name="connsiteX2" fmla="*/ 472985 w 831999"/>
              <a:gd name="connsiteY2" fmla="*/ 703912 h 705225"/>
              <a:gd name="connsiteX3" fmla="*/ 829015 w 831999"/>
              <a:gd name="connsiteY3" fmla="*/ 509712 h 705225"/>
              <a:gd name="connsiteX4" fmla="*/ 560619 w 831999"/>
              <a:gd name="connsiteY4" fmla="*/ 35515 h 705225"/>
              <a:gd name="connsiteX5" fmla="*/ 62604 w 831999"/>
              <a:gd name="connsiteY5" fmla="*/ 148286 h 705225"/>
              <a:gd name="connsiteX6" fmla="*/ 35672 w 831999"/>
              <a:gd name="connsiteY6" fmla="*/ 529055 h 705225"/>
              <a:gd name="connsiteX7" fmla="*/ 64916 w 831999"/>
              <a:gd name="connsiteY7" fmla="*/ 656121 h 705225"/>
              <a:gd name="connsiteX0" fmla="*/ 64916 w 806856"/>
              <a:gd name="connsiteY0" fmla="*/ 656121 h 707053"/>
              <a:gd name="connsiteX1" fmla="*/ 192278 w 806856"/>
              <a:gd name="connsiteY1" fmla="*/ 635292 h 707053"/>
              <a:gd name="connsiteX2" fmla="*/ 472985 w 806856"/>
              <a:gd name="connsiteY2" fmla="*/ 703912 h 707053"/>
              <a:gd name="connsiteX3" fmla="*/ 802154 w 806856"/>
              <a:gd name="connsiteY3" fmla="*/ 512107 h 707053"/>
              <a:gd name="connsiteX4" fmla="*/ 560619 w 806856"/>
              <a:gd name="connsiteY4" fmla="*/ 35515 h 707053"/>
              <a:gd name="connsiteX5" fmla="*/ 62604 w 806856"/>
              <a:gd name="connsiteY5" fmla="*/ 148286 h 707053"/>
              <a:gd name="connsiteX6" fmla="*/ 35672 w 806856"/>
              <a:gd name="connsiteY6" fmla="*/ 529055 h 707053"/>
              <a:gd name="connsiteX7" fmla="*/ 64916 w 806856"/>
              <a:gd name="connsiteY7" fmla="*/ 656121 h 707053"/>
              <a:gd name="connsiteX0" fmla="*/ 64916 w 807710"/>
              <a:gd name="connsiteY0" fmla="*/ 656121 h 707053"/>
              <a:gd name="connsiteX1" fmla="*/ 192278 w 807710"/>
              <a:gd name="connsiteY1" fmla="*/ 635292 h 707053"/>
              <a:gd name="connsiteX2" fmla="*/ 472985 w 807710"/>
              <a:gd name="connsiteY2" fmla="*/ 703912 h 707053"/>
              <a:gd name="connsiteX3" fmla="*/ 802154 w 807710"/>
              <a:gd name="connsiteY3" fmla="*/ 512107 h 707053"/>
              <a:gd name="connsiteX4" fmla="*/ 560619 w 807710"/>
              <a:gd name="connsiteY4" fmla="*/ 35515 h 707053"/>
              <a:gd name="connsiteX5" fmla="*/ 62604 w 807710"/>
              <a:gd name="connsiteY5" fmla="*/ 148286 h 707053"/>
              <a:gd name="connsiteX6" fmla="*/ 35672 w 807710"/>
              <a:gd name="connsiteY6" fmla="*/ 529055 h 707053"/>
              <a:gd name="connsiteX7" fmla="*/ 64916 w 807710"/>
              <a:gd name="connsiteY7" fmla="*/ 656121 h 707053"/>
              <a:gd name="connsiteX0" fmla="*/ 64916 w 807710"/>
              <a:gd name="connsiteY0" fmla="*/ 656121 h 706425"/>
              <a:gd name="connsiteX1" fmla="*/ 191439 w 807710"/>
              <a:gd name="connsiteY1" fmla="*/ 625917 h 706425"/>
              <a:gd name="connsiteX2" fmla="*/ 472985 w 807710"/>
              <a:gd name="connsiteY2" fmla="*/ 703912 h 706425"/>
              <a:gd name="connsiteX3" fmla="*/ 802154 w 807710"/>
              <a:gd name="connsiteY3" fmla="*/ 512107 h 706425"/>
              <a:gd name="connsiteX4" fmla="*/ 560619 w 807710"/>
              <a:gd name="connsiteY4" fmla="*/ 35515 h 706425"/>
              <a:gd name="connsiteX5" fmla="*/ 62604 w 807710"/>
              <a:gd name="connsiteY5" fmla="*/ 148286 h 706425"/>
              <a:gd name="connsiteX6" fmla="*/ 35672 w 807710"/>
              <a:gd name="connsiteY6" fmla="*/ 529055 h 706425"/>
              <a:gd name="connsiteX7" fmla="*/ 64916 w 807710"/>
              <a:gd name="connsiteY7" fmla="*/ 656121 h 706425"/>
              <a:gd name="connsiteX0" fmla="*/ 64916 w 807710"/>
              <a:gd name="connsiteY0" fmla="*/ 656121 h 704007"/>
              <a:gd name="connsiteX1" fmla="*/ 191439 w 807710"/>
              <a:gd name="connsiteY1" fmla="*/ 625917 h 704007"/>
              <a:gd name="connsiteX2" fmla="*/ 472985 w 807710"/>
              <a:gd name="connsiteY2" fmla="*/ 703912 h 704007"/>
              <a:gd name="connsiteX3" fmla="*/ 802154 w 807710"/>
              <a:gd name="connsiteY3" fmla="*/ 512107 h 704007"/>
              <a:gd name="connsiteX4" fmla="*/ 560619 w 807710"/>
              <a:gd name="connsiteY4" fmla="*/ 35515 h 704007"/>
              <a:gd name="connsiteX5" fmla="*/ 62604 w 807710"/>
              <a:gd name="connsiteY5" fmla="*/ 148286 h 704007"/>
              <a:gd name="connsiteX6" fmla="*/ 35672 w 807710"/>
              <a:gd name="connsiteY6" fmla="*/ 529055 h 704007"/>
              <a:gd name="connsiteX7" fmla="*/ 64916 w 807710"/>
              <a:gd name="connsiteY7" fmla="*/ 656121 h 704007"/>
              <a:gd name="connsiteX0" fmla="*/ 64916 w 807710"/>
              <a:gd name="connsiteY0" fmla="*/ 656121 h 706505"/>
              <a:gd name="connsiteX1" fmla="*/ 199183 w 807710"/>
              <a:gd name="connsiteY1" fmla="*/ 627223 h 706505"/>
              <a:gd name="connsiteX2" fmla="*/ 472985 w 807710"/>
              <a:gd name="connsiteY2" fmla="*/ 703912 h 706505"/>
              <a:gd name="connsiteX3" fmla="*/ 802154 w 807710"/>
              <a:gd name="connsiteY3" fmla="*/ 512107 h 706505"/>
              <a:gd name="connsiteX4" fmla="*/ 560619 w 807710"/>
              <a:gd name="connsiteY4" fmla="*/ 35515 h 706505"/>
              <a:gd name="connsiteX5" fmla="*/ 62604 w 807710"/>
              <a:gd name="connsiteY5" fmla="*/ 148286 h 706505"/>
              <a:gd name="connsiteX6" fmla="*/ 35672 w 807710"/>
              <a:gd name="connsiteY6" fmla="*/ 529055 h 706505"/>
              <a:gd name="connsiteX7" fmla="*/ 64916 w 807710"/>
              <a:gd name="connsiteY7" fmla="*/ 656121 h 706505"/>
              <a:gd name="connsiteX0" fmla="*/ 64916 w 807710"/>
              <a:gd name="connsiteY0" fmla="*/ 656121 h 706505"/>
              <a:gd name="connsiteX1" fmla="*/ 199183 w 807710"/>
              <a:gd name="connsiteY1" fmla="*/ 627223 h 706505"/>
              <a:gd name="connsiteX2" fmla="*/ 472985 w 807710"/>
              <a:gd name="connsiteY2" fmla="*/ 703912 h 706505"/>
              <a:gd name="connsiteX3" fmla="*/ 802154 w 807710"/>
              <a:gd name="connsiteY3" fmla="*/ 512107 h 706505"/>
              <a:gd name="connsiteX4" fmla="*/ 560619 w 807710"/>
              <a:gd name="connsiteY4" fmla="*/ 35515 h 706505"/>
              <a:gd name="connsiteX5" fmla="*/ 62604 w 807710"/>
              <a:gd name="connsiteY5" fmla="*/ 148286 h 706505"/>
              <a:gd name="connsiteX6" fmla="*/ 35672 w 807710"/>
              <a:gd name="connsiteY6" fmla="*/ 529055 h 706505"/>
              <a:gd name="connsiteX7" fmla="*/ 64916 w 807710"/>
              <a:gd name="connsiteY7" fmla="*/ 656121 h 706505"/>
              <a:gd name="connsiteX0" fmla="*/ 64916 w 807710"/>
              <a:gd name="connsiteY0" fmla="*/ 656121 h 706505"/>
              <a:gd name="connsiteX1" fmla="*/ 199183 w 807710"/>
              <a:gd name="connsiteY1" fmla="*/ 627223 h 706505"/>
              <a:gd name="connsiteX2" fmla="*/ 472985 w 807710"/>
              <a:gd name="connsiteY2" fmla="*/ 703912 h 706505"/>
              <a:gd name="connsiteX3" fmla="*/ 802154 w 807710"/>
              <a:gd name="connsiteY3" fmla="*/ 512107 h 706505"/>
              <a:gd name="connsiteX4" fmla="*/ 560619 w 807710"/>
              <a:gd name="connsiteY4" fmla="*/ 35515 h 706505"/>
              <a:gd name="connsiteX5" fmla="*/ 62604 w 807710"/>
              <a:gd name="connsiteY5" fmla="*/ 148286 h 706505"/>
              <a:gd name="connsiteX6" fmla="*/ 35672 w 807710"/>
              <a:gd name="connsiteY6" fmla="*/ 529055 h 706505"/>
              <a:gd name="connsiteX7" fmla="*/ 64916 w 807710"/>
              <a:gd name="connsiteY7" fmla="*/ 656121 h 706505"/>
              <a:gd name="connsiteX0" fmla="*/ 64916 w 807710"/>
              <a:gd name="connsiteY0" fmla="*/ 656121 h 706199"/>
              <a:gd name="connsiteX1" fmla="*/ 182325 w 807710"/>
              <a:gd name="connsiteY1" fmla="*/ 622071 h 706199"/>
              <a:gd name="connsiteX2" fmla="*/ 472985 w 807710"/>
              <a:gd name="connsiteY2" fmla="*/ 703912 h 706199"/>
              <a:gd name="connsiteX3" fmla="*/ 802154 w 807710"/>
              <a:gd name="connsiteY3" fmla="*/ 512107 h 706199"/>
              <a:gd name="connsiteX4" fmla="*/ 560619 w 807710"/>
              <a:gd name="connsiteY4" fmla="*/ 35515 h 706199"/>
              <a:gd name="connsiteX5" fmla="*/ 62604 w 807710"/>
              <a:gd name="connsiteY5" fmla="*/ 148286 h 706199"/>
              <a:gd name="connsiteX6" fmla="*/ 35672 w 807710"/>
              <a:gd name="connsiteY6" fmla="*/ 529055 h 706199"/>
              <a:gd name="connsiteX7" fmla="*/ 64916 w 807710"/>
              <a:gd name="connsiteY7" fmla="*/ 656121 h 706199"/>
              <a:gd name="connsiteX0" fmla="*/ 64916 w 807710"/>
              <a:gd name="connsiteY0" fmla="*/ 656121 h 706132"/>
              <a:gd name="connsiteX1" fmla="*/ 182325 w 807710"/>
              <a:gd name="connsiteY1" fmla="*/ 622071 h 706132"/>
              <a:gd name="connsiteX2" fmla="*/ 472985 w 807710"/>
              <a:gd name="connsiteY2" fmla="*/ 703912 h 706132"/>
              <a:gd name="connsiteX3" fmla="*/ 802154 w 807710"/>
              <a:gd name="connsiteY3" fmla="*/ 512107 h 706132"/>
              <a:gd name="connsiteX4" fmla="*/ 560619 w 807710"/>
              <a:gd name="connsiteY4" fmla="*/ 35515 h 706132"/>
              <a:gd name="connsiteX5" fmla="*/ 62604 w 807710"/>
              <a:gd name="connsiteY5" fmla="*/ 148286 h 706132"/>
              <a:gd name="connsiteX6" fmla="*/ 35672 w 807710"/>
              <a:gd name="connsiteY6" fmla="*/ 529055 h 706132"/>
              <a:gd name="connsiteX7" fmla="*/ 64916 w 807710"/>
              <a:gd name="connsiteY7" fmla="*/ 656121 h 706132"/>
              <a:gd name="connsiteX0" fmla="*/ 64916 w 810075"/>
              <a:gd name="connsiteY0" fmla="*/ 656121 h 697696"/>
              <a:gd name="connsiteX1" fmla="*/ 182325 w 810075"/>
              <a:gd name="connsiteY1" fmla="*/ 622071 h 697696"/>
              <a:gd name="connsiteX2" fmla="*/ 421877 w 810075"/>
              <a:gd name="connsiteY2" fmla="*/ 695293 h 697696"/>
              <a:gd name="connsiteX3" fmla="*/ 802154 w 810075"/>
              <a:gd name="connsiteY3" fmla="*/ 512107 h 697696"/>
              <a:gd name="connsiteX4" fmla="*/ 560619 w 810075"/>
              <a:gd name="connsiteY4" fmla="*/ 35515 h 697696"/>
              <a:gd name="connsiteX5" fmla="*/ 62604 w 810075"/>
              <a:gd name="connsiteY5" fmla="*/ 148286 h 697696"/>
              <a:gd name="connsiteX6" fmla="*/ 35672 w 810075"/>
              <a:gd name="connsiteY6" fmla="*/ 529055 h 697696"/>
              <a:gd name="connsiteX7" fmla="*/ 64916 w 810075"/>
              <a:gd name="connsiteY7" fmla="*/ 656121 h 697696"/>
              <a:gd name="connsiteX0" fmla="*/ 64916 w 812919"/>
              <a:gd name="connsiteY0" fmla="*/ 656121 h 697696"/>
              <a:gd name="connsiteX1" fmla="*/ 182325 w 812919"/>
              <a:gd name="connsiteY1" fmla="*/ 622071 h 697696"/>
              <a:gd name="connsiteX2" fmla="*/ 421877 w 812919"/>
              <a:gd name="connsiteY2" fmla="*/ 695293 h 697696"/>
              <a:gd name="connsiteX3" fmla="*/ 802154 w 812919"/>
              <a:gd name="connsiteY3" fmla="*/ 512107 h 697696"/>
              <a:gd name="connsiteX4" fmla="*/ 560619 w 812919"/>
              <a:gd name="connsiteY4" fmla="*/ 35515 h 697696"/>
              <a:gd name="connsiteX5" fmla="*/ 62604 w 812919"/>
              <a:gd name="connsiteY5" fmla="*/ 148286 h 697696"/>
              <a:gd name="connsiteX6" fmla="*/ 35672 w 812919"/>
              <a:gd name="connsiteY6" fmla="*/ 529055 h 697696"/>
              <a:gd name="connsiteX7" fmla="*/ 64916 w 812919"/>
              <a:gd name="connsiteY7" fmla="*/ 656121 h 697696"/>
              <a:gd name="connsiteX0" fmla="*/ 64916 w 810041"/>
              <a:gd name="connsiteY0" fmla="*/ 656121 h 691028"/>
              <a:gd name="connsiteX1" fmla="*/ 182325 w 810041"/>
              <a:gd name="connsiteY1" fmla="*/ 622071 h 691028"/>
              <a:gd name="connsiteX2" fmla="*/ 422410 w 810041"/>
              <a:gd name="connsiteY2" fmla="*/ 688458 h 691028"/>
              <a:gd name="connsiteX3" fmla="*/ 802154 w 810041"/>
              <a:gd name="connsiteY3" fmla="*/ 512107 h 691028"/>
              <a:gd name="connsiteX4" fmla="*/ 560619 w 810041"/>
              <a:gd name="connsiteY4" fmla="*/ 35515 h 691028"/>
              <a:gd name="connsiteX5" fmla="*/ 62604 w 810041"/>
              <a:gd name="connsiteY5" fmla="*/ 148286 h 691028"/>
              <a:gd name="connsiteX6" fmla="*/ 35672 w 810041"/>
              <a:gd name="connsiteY6" fmla="*/ 529055 h 691028"/>
              <a:gd name="connsiteX7" fmla="*/ 64916 w 810041"/>
              <a:gd name="connsiteY7" fmla="*/ 656121 h 691028"/>
              <a:gd name="connsiteX0" fmla="*/ 64916 w 810041"/>
              <a:gd name="connsiteY0" fmla="*/ 656121 h 688859"/>
              <a:gd name="connsiteX1" fmla="*/ 182325 w 810041"/>
              <a:gd name="connsiteY1" fmla="*/ 622071 h 688859"/>
              <a:gd name="connsiteX2" fmla="*/ 422410 w 810041"/>
              <a:gd name="connsiteY2" fmla="*/ 688458 h 688859"/>
              <a:gd name="connsiteX3" fmla="*/ 802154 w 810041"/>
              <a:gd name="connsiteY3" fmla="*/ 512107 h 688859"/>
              <a:gd name="connsiteX4" fmla="*/ 560619 w 810041"/>
              <a:gd name="connsiteY4" fmla="*/ 35515 h 688859"/>
              <a:gd name="connsiteX5" fmla="*/ 62604 w 810041"/>
              <a:gd name="connsiteY5" fmla="*/ 148286 h 688859"/>
              <a:gd name="connsiteX6" fmla="*/ 35672 w 810041"/>
              <a:gd name="connsiteY6" fmla="*/ 529055 h 688859"/>
              <a:gd name="connsiteX7" fmla="*/ 64916 w 810041"/>
              <a:gd name="connsiteY7" fmla="*/ 656121 h 688859"/>
              <a:gd name="connsiteX0" fmla="*/ 64916 w 790781"/>
              <a:gd name="connsiteY0" fmla="*/ 656121 h 690904"/>
              <a:gd name="connsiteX1" fmla="*/ 182325 w 790781"/>
              <a:gd name="connsiteY1" fmla="*/ 622071 h 690904"/>
              <a:gd name="connsiteX2" fmla="*/ 422410 w 790781"/>
              <a:gd name="connsiteY2" fmla="*/ 688458 h 690904"/>
              <a:gd name="connsiteX3" fmla="*/ 779939 w 790781"/>
              <a:gd name="connsiteY3" fmla="*/ 515286 h 690904"/>
              <a:gd name="connsiteX4" fmla="*/ 560619 w 790781"/>
              <a:gd name="connsiteY4" fmla="*/ 35515 h 690904"/>
              <a:gd name="connsiteX5" fmla="*/ 62604 w 790781"/>
              <a:gd name="connsiteY5" fmla="*/ 148286 h 690904"/>
              <a:gd name="connsiteX6" fmla="*/ 35672 w 790781"/>
              <a:gd name="connsiteY6" fmla="*/ 529055 h 690904"/>
              <a:gd name="connsiteX7" fmla="*/ 64916 w 790781"/>
              <a:gd name="connsiteY7" fmla="*/ 656121 h 690904"/>
              <a:gd name="connsiteX0" fmla="*/ 64916 w 793028"/>
              <a:gd name="connsiteY0" fmla="*/ 656121 h 690904"/>
              <a:gd name="connsiteX1" fmla="*/ 182325 w 793028"/>
              <a:gd name="connsiteY1" fmla="*/ 622071 h 690904"/>
              <a:gd name="connsiteX2" fmla="*/ 422410 w 793028"/>
              <a:gd name="connsiteY2" fmla="*/ 688458 h 690904"/>
              <a:gd name="connsiteX3" fmla="*/ 779939 w 793028"/>
              <a:gd name="connsiteY3" fmla="*/ 515286 h 690904"/>
              <a:gd name="connsiteX4" fmla="*/ 560619 w 793028"/>
              <a:gd name="connsiteY4" fmla="*/ 35515 h 690904"/>
              <a:gd name="connsiteX5" fmla="*/ 62604 w 793028"/>
              <a:gd name="connsiteY5" fmla="*/ 148286 h 690904"/>
              <a:gd name="connsiteX6" fmla="*/ 35672 w 793028"/>
              <a:gd name="connsiteY6" fmla="*/ 529055 h 690904"/>
              <a:gd name="connsiteX7" fmla="*/ 64916 w 793028"/>
              <a:gd name="connsiteY7" fmla="*/ 656121 h 690904"/>
              <a:gd name="connsiteX0" fmla="*/ 64916 w 790343"/>
              <a:gd name="connsiteY0" fmla="*/ 656121 h 691923"/>
              <a:gd name="connsiteX1" fmla="*/ 182325 w 790343"/>
              <a:gd name="connsiteY1" fmla="*/ 622071 h 691923"/>
              <a:gd name="connsiteX2" fmla="*/ 428605 w 790343"/>
              <a:gd name="connsiteY2" fmla="*/ 689503 h 691923"/>
              <a:gd name="connsiteX3" fmla="*/ 779939 w 790343"/>
              <a:gd name="connsiteY3" fmla="*/ 515286 h 691923"/>
              <a:gd name="connsiteX4" fmla="*/ 560619 w 790343"/>
              <a:gd name="connsiteY4" fmla="*/ 35515 h 691923"/>
              <a:gd name="connsiteX5" fmla="*/ 62604 w 790343"/>
              <a:gd name="connsiteY5" fmla="*/ 148286 h 691923"/>
              <a:gd name="connsiteX6" fmla="*/ 35672 w 790343"/>
              <a:gd name="connsiteY6" fmla="*/ 529055 h 691923"/>
              <a:gd name="connsiteX7" fmla="*/ 64916 w 790343"/>
              <a:gd name="connsiteY7" fmla="*/ 656121 h 691923"/>
              <a:gd name="connsiteX0" fmla="*/ 64916 w 790343"/>
              <a:gd name="connsiteY0" fmla="*/ 656121 h 689947"/>
              <a:gd name="connsiteX1" fmla="*/ 182325 w 790343"/>
              <a:gd name="connsiteY1" fmla="*/ 622071 h 689947"/>
              <a:gd name="connsiteX2" fmla="*/ 428605 w 790343"/>
              <a:gd name="connsiteY2" fmla="*/ 689503 h 689947"/>
              <a:gd name="connsiteX3" fmla="*/ 779939 w 790343"/>
              <a:gd name="connsiteY3" fmla="*/ 515286 h 689947"/>
              <a:gd name="connsiteX4" fmla="*/ 560619 w 790343"/>
              <a:gd name="connsiteY4" fmla="*/ 35515 h 689947"/>
              <a:gd name="connsiteX5" fmla="*/ 62604 w 790343"/>
              <a:gd name="connsiteY5" fmla="*/ 148286 h 689947"/>
              <a:gd name="connsiteX6" fmla="*/ 35672 w 790343"/>
              <a:gd name="connsiteY6" fmla="*/ 529055 h 689947"/>
              <a:gd name="connsiteX7" fmla="*/ 64916 w 790343"/>
              <a:gd name="connsiteY7" fmla="*/ 656121 h 689947"/>
              <a:gd name="connsiteX0" fmla="*/ 64916 w 790343"/>
              <a:gd name="connsiteY0" fmla="*/ 656121 h 689777"/>
              <a:gd name="connsiteX1" fmla="*/ 182325 w 790343"/>
              <a:gd name="connsiteY1" fmla="*/ 622071 h 689777"/>
              <a:gd name="connsiteX2" fmla="*/ 428605 w 790343"/>
              <a:gd name="connsiteY2" fmla="*/ 689503 h 689777"/>
              <a:gd name="connsiteX3" fmla="*/ 779939 w 790343"/>
              <a:gd name="connsiteY3" fmla="*/ 515286 h 689777"/>
              <a:gd name="connsiteX4" fmla="*/ 560619 w 790343"/>
              <a:gd name="connsiteY4" fmla="*/ 35515 h 689777"/>
              <a:gd name="connsiteX5" fmla="*/ 62604 w 790343"/>
              <a:gd name="connsiteY5" fmla="*/ 148286 h 689777"/>
              <a:gd name="connsiteX6" fmla="*/ 35672 w 790343"/>
              <a:gd name="connsiteY6" fmla="*/ 529055 h 689777"/>
              <a:gd name="connsiteX7" fmla="*/ 64916 w 790343"/>
              <a:gd name="connsiteY7" fmla="*/ 656121 h 689777"/>
              <a:gd name="connsiteX0" fmla="*/ 64916 w 790280"/>
              <a:gd name="connsiteY0" fmla="*/ 656121 h 678431"/>
              <a:gd name="connsiteX1" fmla="*/ 182325 w 790280"/>
              <a:gd name="connsiteY1" fmla="*/ 622071 h 678431"/>
              <a:gd name="connsiteX2" fmla="*/ 429493 w 790280"/>
              <a:gd name="connsiteY2" fmla="*/ 678110 h 678431"/>
              <a:gd name="connsiteX3" fmla="*/ 779939 w 790280"/>
              <a:gd name="connsiteY3" fmla="*/ 515286 h 678431"/>
              <a:gd name="connsiteX4" fmla="*/ 560619 w 790280"/>
              <a:gd name="connsiteY4" fmla="*/ 35515 h 678431"/>
              <a:gd name="connsiteX5" fmla="*/ 62604 w 790280"/>
              <a:gd name="connsiteY5" fmla="*/ 148286 h 678431"/>
              <a:gd name="connsiteX6" fmla="*/ 35672 w 790280"/>
              <a:gd name="connsiteY6" fmla="*/ 529055 h 678431"/>
              <a:gd name="connsiteX7" fmla="*/ 64916 w 790280"/>
              <a:gd name="connsiteY7" fmla="*/ 656121 h 678431"/>
              <a:gd name="connsiteX0" fmla="*/ 70894 w 796258"/>
              <a:gd name="connsiteY0" fmla="*/ 656121 h 678431"/>
              <a:gd name="connsiteX1" fmla="*/ 188303 w 796258"/>
              <a:gd name="connsiteY1" fmla="*/ 622071 h 678431"/>
              <a:gd name="connsiteX2" fmla="*/ 435471 w 796258"/>
              <a:gd name="connsiteY2" fmla="*/ 678110 h 678431"/>
              <a:gd name="connsiteX3" fmla="*/ 785917 w 796258"/>
              <a:gd name="connsiteY3" fmla="*/ 515286 h 678431"/>
              <a:gd name="connsiteX4" fmla="*/ 566597 w 796258"/>
              <a:gd name="connsiteY4" fmla="*/ 35515 h 678431"/>
              <a:gd name="connsiteX5" fmla="*/ 68582 w 796258"/>
              <a:gd name="connsiteY5" fmla="*/ 148286 h 678431"/>
              <a:gd name="connsiteX6" fmla="*/ 41650 w 796258"/>
              <a:gd name="connsiteY6" fmla="*/ 529055 h 678431"/>
              <a:gd name="connsiteX7" fmla="*/ 70894 w 796258"/>
              <a:gd name="connsiteY7" fmla="*/ 656121 h 678431"/>
              <a:gd name="connsiteX0" fmla="*/ 70894 w 788238"/>
              <a:gd name="connsiteY0" fmla="*/ 660976 h 683286"/>
              <a:gd name="connsiteX1" fmla="*/ 188303 w 788238"/>
              <a:gd name="connsiteY1" fmla="*/ 626926 h 683286"/>
              <a:gd name="connsiteX2" fmla="*/ 435471 w 788238"/>
              <a:gd name="connsiteY2" fmla="*/ 682965 h 683286"/>
              <a:gd name="connsiteX3" fmla="*/ 785917 w 788238"/>
              <a:gd name="connsiteY3" fmla="*/ 520141 h 683286"/>
              <a:gd name="connsiteX4" fmla="*/ 566597 w 788238"/>
              <a:gd name="connsiteY4" fmla="*/ 40370 h 683286"/>
              <a:gd name="connsiteX5" fmla="*/ 130241 w 788238"/>
              <a:gd name="connsiteY5" fmla="*/ 37790 h 683286"/>
              <a:gd name="connsiteX6" fmla="*/ 68582 w 788238"/>
              <a:gd name="connsiteY6" fmla="*/ 153141 h 683286"/>
              <a:gd name="connsiteX7" fmla="*/ 41650 w 788238"/>
              <a:gd name="connsiteY7" fmla="*/ 533910 h 683286"/>
              <a:gd name="connsiteX8" fmla="*/ 70894 w 788238"/>
              <a:gd name="connsiteY8" fmla="*/ 660976 h 683286"/>
              <a:gd name="connsiteX0" fmla="*/ 102394 w 819738"/>
              <a:gd name="connsiteY0" fmla="*/ 660976 h 683286"/>
              <a:gd name="connsiteX1" fmla="*/ 219803 w 819738"/>
              <a:gd name="connsiteY1" fmla="*/ 626926 h 683286"/>
              <a:gd name="connsiteX2" fmla="*/ 466971 w 819738"/>
              <a:gd name="connsiteY2" fmla="*/ 682965 h 683286"/>
              <a:gd name="connsiteX3" fmla="*/ 817417 w 819738"/>
              <a:gd name="connsiteY3" fmla="*/ 520141 h 683286"/>
              <a:gd name="connsiteX4" fmla="*/ 598097 w 819738"/>
              <a:gd name="connsiteY4" fmla="*/ 40370 h 683286"/>
              <a:gd name="connsiteX5" fmla="*/ 161741 w 819738"/>
              <a:gd name="connsiteY5" fmla="*/ 37790 h 683286"/>
              <a:gd name="connsiteX6" fmla="*/ 39456 w 819738"/>
              <a:gd name="connsiteY6" fmla="*/ 166527 h 683286"/>
              <a:gd name="connsiteX7" fmla="*/ 73150 w 819738"/>
              <a:gd name="connsiteY7" fmla="*/ 533910 h 683286"/>
              <a:gd name="connsiteX8" fmla="*/ 102394 w 819738"/>
              <a:gd name="connsiteY8" fmla="*/ 660976 h 683286"/>
              <a:gd name="connsiteX0" fmla="*/ 102394 w 819738"/>
              <a:gd name="connsiteY0" fmla="*/ 660976 h 683286"/>
              <a:gd name="connsiteX1" fmla="*/ 219803 w 819738"/>
              <a:gd name="connsiteY1" fmla="*/ 626926 h 683286"/>
              <a:gd name="connsiteX2" fmla="*/ 466971 w 819738"/>
              <a:gd name="connsiteY2" fmla="*/ 682965 h 683286"/>
              <a:gd name="connsiteX3" fmla="*/ 817417 w 819738"/>
              <a:gd name="connsiteY3" fmla="*/ 520141 h 683286"/>
              <a:gd name="connsiteX4" fmla="*/ 598097 w 819738"/>
              <a:gd name="connsiteY4" fmla="*/ 40370 h 683286"/>
              <a:gd name="connsiteX5" fmla="*/ 161741 w 819738"/>
              <a:gd name="connsiteY5" fmla="*/ 37790 h 683286"/>
              <a:gd name="connsiteX6" fmla="*/ 39456 w 819738"/>
              <a:gd name="connsiteY6" fmla="*/ 166527 h 683286"/>
              <a:gd name="connsiteX7" fmla="*/ 73150 w 819738"/>
              <a:gd name="connsiteY7" fmla="*/ 533910 h 683286"/>
              <a:gd name="connsiteX8" fmla="*/ 102394 w 819738"/>
              <a:gd name="connsiteY8" fmla="*/ 660976 h 683286"/>
              <a:gd name="connsiteX0" fmla="*/ 102394 w 822135"/>
              <a:gd name="connsiteY0" fmla="*/ 660976 h 683286"/>
              <a:gd name="connsiteX1" fmla="*/ 219803 w 822135"/>
              <a:gd name="connsiteY1" fmla="*/ 626926 h 683286"/>
              <a:gd name="connsiteX2" fmla="*/ 466971 w 822135"/>
              <a:gd name="connsiteY2" fmla="*/ 682965 h 683286"/>
              <a:gd name="connsiteX3" fmla="*/ 817417 w 822135"/>
              <a:gd name="connsiteY3" fmla="*/ 520141 h 683286"/>
              <a:gd name="connsiteX4" fmla="*/ 598097 w 822135"/>
              <a:gd name="connsiteY4" fmla="*/ 40370 h 683286"/>
              <a:gd name="connsiteX5" fmla="*/ 161741 w 822135"/>
              <a:gd name="connsiteY5" fmla="*/ 37790 h 683286"/>
              <a:gd name="connsiteX6" fmla="*/ 39456 w 822135"/>
              <a:gd name="connsiteY6" fmla="*/ 166527 h 683286"/>
              <a:gd name="connsiteX7" fmla="*/ 73150 w 822135"/>
              <a:gd name="connsiteY7" fmla="*/ 533910 h 683286"/>
              <a:gd name="connsiteX8" fmla="*/ 102394 w 822135"/>
              <a:gd name="connsiteY8" fmla="*/ 660976 h 683286"/>
              <a:gd name="connsiteX0" fmla="*/ 102394 w 827816"/>
              <a:gd name="connsiteY0" fmla="*/ 660976 h 683286"/>
              <a:gd name="connsiteX1" fmla="*/ 219803 w 827816"/>
              <a:gd name="connsiteY1" fmla="*/ 626926 h 683286"/>
              <a:gd name="connsiteX2" fmla="*/ 466971 w 827816"/>
              <a:gd name="connsiteY2" fmla="*/ 682965 h 683286"/>
              <a:gd name="connsiteX3" fmla="*/ 817417 w 827816"/>
              <a:gd name="connsiteY3" fmla="*/ 520141 h 683286"/>
              <a:gd name="connsiteX4" fmla="*/ 598097 w 827816"/>
              <a:gd name="connsiteY4" fmla="*/ 40370 h 683286"/>
              <a:gd name="connsiteX5" fmla="*/ 161741 w 827816"/>
              <a:gd name="connsiteY5" fmla="*/ 37790 h 683286"/>
              <a:gd name="connsiteX6" fmla="*/ 39456 w 827816"/>
              <a:gd name="connsiteY6" fmla="*/ 166527 h 683286"/>
              <a:gd name="connsiteX7" fmla="*/ 73150 w 827816"/>
              <a:gd name="connsiteY7" fmla="*/ 533910 h 683286"/>
              <a:gd name="connsiteX8" fmla="*/ 102394 w 827816"/>
              <a:gd name="connsiteY8" fmla="*/ 660976 h 683286"/>
              <a:gd name="connsiteX0" fmla="*/ 102394 w 827816"/>
              <a:gd name="connsiteY0" fmla="*/ 655435 h 677745"/>
              <a:gd name="connsiteX1" fmla="*/ 219803 w 827816"/>
              <a:gd name="connsiteY1" fmla="*/ 621385 h 677745"/>
              <a:gd name="connsiteX2" fmla="*/ 466971 w 827816"/>
              <a:gd name="connsiteY2" fmla="*/ 677424 h 677745"/>
              <a:gd name="connsiteX3" fmla="*/ 817417 w 827816"/>
              <a:gd name="connsiteY3" fmla="*/ 514600 h 677745"/>
              <a:gd name="connsiteX4" fmla="*/ 598097 w 827816"/>
              <a:gd name="connsiteY4" fmla="*/ 34829 h 677745"/>
              <a:gd name="connsiteX5" fmla="*/ 161741 w 827816"/>
              <a:gd name="connsiteY5" fmla="*/ 32249 h 677745"/>
              <a:gd name="connsiteX6" fmla="*/ 39456 w 827816"/>
              <a:gd name="connsiteY6" fmla="*/ 160986 h 677745"/>
              <a:gd name="connsiteX7" fmla="*/ 73150 w 827816"/>
              <a:gd name="connsiteY7" fmla="*/ 528369 h 677745"/>
              <a:gd name="connsiteX8" fmla="*/ 102394 w 827816"/>
              <a:gd name="connsiteY8" fmla="*/ 655435 h 677745"/>
              <a:gd name="connsiteX0" fmla="*/ 102394 w 827816"/>
              <a:gd name="connsiteY0" fmla="*/ 657723 h 680033"/>
              <a:gd name="connsiteX1" fmla="*/ 219803 w 827816"/>
              <a:gd name="connsiteY1" fmla="*/ 623673 h 680033"/>
              <a:gd name="connsiteX2" fmla="*/ 466971 w 827816"/>
              <a:gd name="connsiteY2" fmla="*/ 679712 h 680033"/>
              <a:gd name="connsiteX3" fmla="*/ 817417 w 827816"/>
              <a:gd name="connsiteY3" fmla="*/ 516888 h 680033"/>
              <a:gd name="connsiteX4" fmla="*/ 598097 w 827816"/>
              <a:gd name="connsiteY4" fmla="*/ 37117 h 680033"/>
              <a:gd name="connsiteX5" fmla="*/ 166920 w 827816"/>
              <a:gd name="connsiteY5" fmla="*/ 28238 h 680033"/>
              <a:gd name="connsiteX6" fmla="*/ 39456 w 827816"/>
              <a:gd name="connsiteY6" fmla="*/ 163274 h 680033"/>
              <a:gd name="connsiteX7" fmla="*/ 73150 w 827816"/>
              <a:gd name="connsiteY7" fmla="*/ 530657 h 680033"/>
              <a:gd name="connsiteX8" fmla="*/ 102394 w 827816"/>
              <a:gd name="connsiteY8" fmla="*/ 657723 h 680033"/>
              <a:gd name="connsiteX0" fmla="*/ 102394 w 827816"/>
              <a:gd name="connsiteY0" fmla="*/ 657723 h 682675"/>
              <a:gd name="connsiteX1" fmla="*/ 219803 w 827816"/>
              <a:gd name="connsiteY1" fmla="*/ 626617 h 682675"/>
              <a:gd name="connsiteX2" fmla="*/ 466971 w 827816"/>
              <a:gd name="connsiteY2" fmla="*/ 679712 h 682675"/>
              <a:gd name="connsiteX3" fmla="*/ 817417 w 827816"/>
              <a:gd name="connsiteY3" fmla="*/ 516888 h 682675"/>
              <a:gd name="connsiteX4" fmla="*/ 598097 w 827816"/>
              <a:gd name="connsiteY4" fmla="*/ 37117 h 682675"/>
              <a:gd name="connsiteX5" fmla="*/ 166920 w 827816"/>
              <a:gd name="connsiteY5" fmla="*/ 28238 h 682675"/>
              <a:gd name="connsiteX6" fmla="*/ 39456 w 827816"/>
              <a:gd name="connsiteY6" fmla="*/ 163274 h 682675"/>
              <a:gd name="connsiteX7" fmla="*/ 73150 w 827816"/>
              <a:gd name="connsiteY7" fmla="*/ 530657 h 682675"/>
              <a:gd name="connsiteX8" fmla="*/ 102394 w 827816"/>
              <a:gd name="connsiteY8" fmla="*/ 657723 h 682675"/>
              <a:gd name="connsiteX0" fmla="*/ 102394 w 827816"/>
              <a:gd name="connsiteY0" fmla="*/ 657723 h 682675"/>
              <a:gd name="connsiteX1" fmla="*/ 219803 w 827816"/>
              <a:gd name="connsiteY1" fmla="*/ 626617 h 682675"/>
              <a:gd name="connsiteX2" fmla="*/ 466971 w 827816"/>
              <a:gd name="connsiteY2" fmla="*/ 679712 h 682675"/>
              <a:gd name="connsiteX3" fmla="*/ 817417 w 827816"/>
              <a:gd name="connsiteY3" fmla="*/ 516888 h 682675"/>
              <a:gd name="connsiteX4" fmla="*/ 598097 w 827816"/>
              <a:gd name="connsiteY4" fmla="*/ 37117 h 682675"/>
              <a:gd name="connsiteX5" fmla="*/ 166920 w 827816"/>
              <a:gd name="connsiteY5" fmla="*/ 28238 h 682675"/>
              <a:gd name="connsiteX6" fmla="*/ 39456 w 827816"/>
              <a:gd name="connsiteY6" fmla="*/ 163274 h 682675"/>
              <a:gd name="connsiteX7" fmla="*/ 73150 w 827816"/>
              <a:gd name="connsiteY7" fmla="*/ 530657 h 682675"/>
              <a:gd name="connsiteX8" fmla="*/ 102394 w 827816"/>
              <a:gd name="connsiteY8" fmla="*/ 657723 h 682675"/>
              <a:gd name="connsiteX0" fmla="*/ 102394 w 827816"/>
              <a:gd name="connsiteY0" fmla="*/ 657723 h 683001"/>
              <a:gd name="connsiteX1" fmla="*/ 219803 w 827816"/>
              <a:gd name="connsiteY1" fmla="*/ 630543 h 683001"/>
              <a:gd name="connsiteX2" fmla="*/ 466971 w 827816"/>
              <a:gd name="connsiteY2" fmla="*/ 679712 h 683001"/>
              <a:gd name="connsiteX3" fmla="*/ 817417 w 827816"/>
              <a:gd name="connsiteY3" fmla="*/ 516888 h 683001"/>
              <a:gd name="connsiteX4" fmla="*/ 598097 w 827816"/>
              <a:gd name="connsiteY4" fmla="*/ 37117 h 683001"/>
              <a:gd name="connsiteX5" fmla="*/ 166920 w 827816"/>
              <a:gd name="connsiteY5" fmla="*/ 28238 h 683001"/>
              <a:gd name="connsiteX6" fmla="*/ 39456 w 827816"/>
              <a:gd name="connsiteY6" fmla="*/ 163274 h 683001"/>
              <a:gd name="connsiteX7" fmla="*/ 73150 w 827816"/>
              <a:gd name="connsiteY7" fmla="*/ 530657 h 683001"/>
              <a:gd name="connsiteX8" fmla="*/ 102394 w 827816"/>
              <a:gd name="connsiteY8" fmla="*/ 657723 h 683001"/>
              <a:gd name="connsiteX0" fmla="*/ 103101 w 828523"/>
              <a:gd name="connsiteY0" fmla="*/ 657723 h 683001"/>
              <a:gd name="connsiteX1" fmla="*/ 220510 w 828523"/>
              <a:gd name="connsiteY1" fmla="*/ 630543 h 683001"/>
              <a:gd name="connsiteX2" fmla="*/ 467678 w 828523"/>
              <a:gd name="connsiteY2" fmla="*/ 679712 h 683001"/>
              <a:gd name="connsiteX3" fmla="*/ 818124 w 828523"/>
              <a:gd name="connsiteY3" fmla="*/ 516888 h 683001"/>
              <a:gd name="connsiteX4" fmla="*/ 598804 w 828523"/>
              <a:gd name="connsiteY4" fmla="*/ 37117 h 683001"/>
              <a:gd name="connsiteX5" fmla="*/ 167627 w 828523"/>
              <a:gd name="connsiteY5" fmla="*/ 28238 h 683001"/>
              <a:gd name="connsiteX6" fmla="*/ 40163 w 828523"/>
              <a:gd name="connsiteY6" fmla="*/ 163274 h 683001"/>
              <a:gd name="connsiteX7" fmla="*/ 71756 w 828523"/>
              <a:gd name="connsiteY7" fmla="*/ 531638 h 683001"/>
              <a:gd name="connsiteX8" fmla="*/ 103101 w 828523"/>
              <a:gd name="connsiteY8" fmla="*/ 657723 h 683001"/>
              <a:gd name="connsiteX0" fmla="*/ 103101 w 828523"/>
              <a:gd name="connsiteY0" fmla="*/ 657723 h 683001"/>
              <a:gd name="connsiteX1" fmla="*/ 220510 w 828523"/>
              <a:gd name="connsiteY1" fmla="*/ 630543 h 683001"/>
              <a:gd name="connsiteX2" fmla="*/ 467678 w 828523"/>
              <a:gd name="connsiteY2" fmla="*/ 679712 h 683001"/>
              <a:gd name="connsiteX3" fmla="*/ 818124 w 828523"/>
              <a:gd name="connsiteY3" fmla="*/ 516888 h 683001"/>
              <a:gd name="connsiteX4" fmla="*/ 598804 w 828523"/>
              <a:gd name="connsiteY4" fmla="*/ 37117 h 683001"/>
              <a:gd name="connsiteX5" fmla="*/ 167627 w 828523"/>
              <a:gd name="connsiteY5" fmla="*/ 28238 h 683001"/>
              <a:gd name="connsiteX6" fmla="*/ 40163 w 828523"/>
              <a:gd name="connsiteY6" fmla="*/ 163274 h 683001"/>
              <a:gd name="connsiteX7" fmla="*/ 71756 w 828523"/>
              <a:gd name="connsiteY7" fmla="*/ 531638 h 683001"/>
              <a:gd name="connsiteX8" fmla="*/ 103101 w 828523"/>
              <a:gd name="connsiteY8" fmla="*/ 657723 h 683001"/>
              <a:gd name="connsiteX0" fmla="*/ 101701 w 828523"/>
              <a:gd name="connsiteY0" fmla="*/ 663611 h 683147"/>
              <a:gd name="connsiteX1" fmla="*/ 220510 w 828523"/>
              <a:gd name="connsiteY1" fmla="*/ 630543 h 683147"/>
              <a:gd name="connsiteX2" fmla="*/ 467678 w 828523"/>
              <a:gd name="connsiteY2" fmla="*/ 679712 h 683147"/>
              <a:gd name="connsiteX3" fmla="*/ 818124 w 828523"/>
              <a:gd name="connsiteY3" fmla="*/ 516888 h 683147"/>
              <a:gd name="connsiteX4" fmla="*/ 598804 w 828523"/>
              <a:gd name="connsiteY4" fmla="*/ 37117 h 683147"/>
              <a:gd name="connsiteX5" fmla="*/ 167627 w 828523"/>
              <a:gd name="connsiteY5" fmla="*/ 28238 h 683147"/>
              <a:gd name="connsiteX6" fmla="*/ 40163 w 828523"/>
              <a:gd name="connsiteY6" fmla="*/ 163274 h 683147"/>
              <a:gd name="connsiteX7" fmla="*/ 71756 w 828523"/>
              <a:gd name="connsiteY7" fmla="*/ 531638 h 683147"/>
              <a:gd name="connsiteX8" fmla="*/ 101701 w 828523"/>
              <a:gd name="connsiteY8" fmla="*/ 663611 h 683147"/>
              <a:gd name="connsiteX0" fmla="*/ 101701 w 828523"/>
              <a:gd name="connsiteY0" fmla="*/ 663611 h 683526"/>
              <a:gd name="connsiteX1" fmla="*/ 220510 w 828523"/>
              <a:gd name="connsiteY1" fmla="*/ 634468 h 683526"/>
              <a:gd name="connsiteX2" fmla="*/ 467678 w 828523"/>
              <a:gd name="connsiteY2" fmla="*/ 679712 h 683526"/>
              <a:gd name="connsiteX3" fmla="*/ 818124 w 828523"/>
              <a:gd name="connsiteY3" fmla="*/ 516888 h 683526"/>
              <a:gd name="connsiteX4" fmla="*/ 598804 w 828523"/>
              <a:gd name="connsiteY4" fmla="*/ 37117 h 683526"/>
              <a:gd name="connsiteX5" fmla="*/ 167627 w 828523"/>
              <a:gd name="connsiteY5" fmla="*/ 28238 h 683526"/>
              <a:gd name="connsiteX6" fmla="*/ 40163 w 828523"/>
              <a:gd name="connsiteY6" fmla="*/ 163274 h 683526"/>
              <a:gd name="connsiteX7" fmla="*/ 71756 w 828523"/>
              <a:gd name="connsiteY7" fmla="*/ 531638 h 683526"/>
              <a:gd name="connsiteX8" fmla="*/ 101701 w 828523"/>
              <a:gd name="connsiteY8" fmla="*/ 663611 h 683526"/>
              <a:gd name="connsiteX0" fmla="*/ 101701 w 828523"/>
              <a:gd name="connsiteY0" fmla="*/ 663611 h 683526"/>
              <a:gd name="connsiteX1" fmla="*/ 220510 w 828523"/>
              <a:gd name="connsiteY1" fmla="*/ 634468 h 683526"/>
              <a:gd name="connsiteX2" fmla="*/ 467678 w 828523"/>
              <a:gd name="connsiteY2" fmla="*/ 679712 h 683526"/>
              <a:gd name="connsiteX3" fmla="*/ 818124 w 828523"/>
              <a:gd name="connsiteY3" fmla="*/ 516888 h 683526"/>
              <a:gd name="connsiteX4" fmla="*/ 598804 w 828523"/>
              <a:gd name="connsiteY4" fmla="*/ 37117 h 683526"/>
              <a:gd name="connsiteX5" fmla="*/ 167627 w 828523"/>
              <a:gd name="connsiteY5" fmla="*/ 28238 h 683526"/>
              <a:gd name="connsiteX6" fmla="*/ 40163 w 828523"/>
              <a:gd name="connsiteY6" fmla="*/ 163274 h 683526"/>
              <a:gd name="connsiteX7" fmla="*/ 71756 w 828523"/>
              <a:gd name="connsiteY7" fmla="*/ 531638 h 683526"/>
              <a:gd name="connsiteX8" fmla="*/ 101701 w 828523"/>
              <a:gd name="connsiteY8" fmla="*/ 663611 h 683526"/>
              <a:gd name="connsiteX0" fmla="*/ 101701 w 828523"/>
              <a:gd name="connsiteY0" fmla="*/ 663611 h 679850"/>
              <a:gd name="connsiteX1" fmla="*/ 220510 w 828523"/>
              <a:gd name="connsiteY1" fmla="*/ 634468 h 679850"/>
              <a:gd name="connsiteX2" fmla="*/ 467678 w 828523"/>
              <a:gd name="connsiteY2" fmla="*/ 679712 h 679850"/>
              <a:gd name="connsiteX3" fmla="*/ 818124 w 828523"/>
              <a:gd name="connsiteY3" fmla="*/ 516888 h 679850"/>
              <a:gd name="connsiteX4" fmla="*/ 598804 w 828523"/>
              <a:gd name="connsiteY4" fmla="*/ 37117 h 679850"/>
              <a:gd name="connsiteX5" fmla="*/ 167627 w 828523"/>
              <a:gd name="connsiteY5" fmla="*/ 28238 h 679850"/>
              <a:gd name="connsiteX6" fmla="*/ 40163 w 828523"/>
              <a:gd name="connsiteY6" fmla="*/ 163274 h 679850"/>
              <a:gd name="connsiteX7" fmla="*/ 71756 w 828523"/>
              <a:gd name="connsiteY7" fmla="*/ 531638 h 679850"/>
              <a:gd name="connsiteX8" fmla="*/ 101701 w 828523"/>
              <a:gd name="connsiteY8" fmla="*/ 663611 h 679850"/>
              <a:gd name="connsiteX0" fmla="*/ 101701 w 823405"/>
              <a:gd name="connsiteY0" fmla="*/ 663611 h 686706"/>
              <a:gd name="connsiteX1" fmla="*/ 220510 w 823405"/>
              <a:gd name="connsiteY1" fmla="*/ 634468 h 686706"/>
              <a:gd name="connsiteX2" fmla="*/ 483083 w 823405"/>
              <a:gd name="connsiteY2" fmla="*/ 686582 h 686706"/>
              <a:gd name="connsiteX3" fmla="*/ 818124 w 823405"/>
              <a:gd name="connsiteY3" fmla="*/ 516888 h 686706"/>
              <a:gd name="connsiteX4" fmla="*/ 598804 w 823405"/>
              <a:gd name="connsiteY4" fmla="*/ 37117 h 686706"/>
              <a:gd name="connsiteX5" fmla="*/ 167627 w 823405"/>
              <a:gd name="connsiteY5" fmla="*/ 28238 h 686706"/>
              <a:gd name="connsiteX6" fmla="*/ 40163 w 823405"/>
              <a:gd name="connsiteY6" fmla="*/ 163274 h 686706"/>
              <a:gd name="connsiteX7" fmla="*/ 71756 w 823405"/>
              <a:gd name="connsiteY7" fmla="*/ 531638 h 686706"/>
              <a:gd name="connsiteX8" fmla="*/ 101701 w 823405"/>
              <a:gd name="connsiteY8" fmla="*/ 663611 h 686706"/>
              <a:gd name="connsiteX0" fmla="*/ 101701 w 823405"/>
              <a:gd name="connsiteY0" fmla="*/ 663611 h 686598"/>
              <a:gd name="connsiteX1" fmla="*/ 220510 w 823405"/>
              <a:gd name="connsiteY1" fmla="*/ 634468 h 686598"/>
              <a:gd name="connsiteX2" fmla="*/ 483083 w 823405"/>
              <a:gd name="connsiteY2" fmla="*/ 686582 h 686598"/>
              <a:gd name="connsiteX3" fmla="*/ 818124 w 823405"/>
              <a:gd name="connsiteY3" fmla="*/ 516888 h 686598"/>
              <a:gd name="connsiteX4" fmla="*/ 598804 w 823405"/>
              <a:gd name="connsiteY4" fmla="*/ 37117 h 686598"/>
              <a:gd name="connsiteX5" fmla="*/ 167627 w 823405"/>
              <a:gd name="connsiteY5" fmla="*/ 28238 h 686598"/>
              <a:gd name="connsiteX6" fmla="*/ 40163 w 823405"/>
              <a:gd name="connsiteY6" fmla="*/ 163274 h 686598"/>
              <a:gd name="connsiteX7" fmla="*/ 71756 w 823405"/>
              <a:gd name="connsiteY7" fmla="*/ 531638 h 686598"/>
              <a:gd name="connsiteX8" fmla="*/ 101701 w 823405"/>
              <a:gd name="connsiteY8" fmla="*/ 663611 h 686598"/>
              <a:gd name="connsiteX0" fmla="*/ 101701 w 823405"/>
              <a:gd name="connsiteY0" fmla="*/ 663611 h 686594"/>
              <a:gd name="connsiteX1" fmla="*/ 220510 w 823405"/>
              <a:gd name="connsiteY1" fmla="*/ 634468 h 686594"/>
              <a:gd name="connsiteX2" fmla="*/ 483083 w 823405"/>
              <a:gd name="connsiteY2" fmla="*/ 686582 h 686594"/>
              <a:gd name="connsiteX3" fmla="*/ 818124 w 823405"/>
              <a:gd name="connsiteY3" fmla="*/ 516888 h 686594"/>
              <a:gd name="connsiteX4" fmla="*/ 598804 w 823405"/>
              <a:gd name="connsiteY4" fmla="*/ 37117 h 686594"/>
              <a:gd name="connsiteX5" fmla="*/ 167627 w 823405"/>
              <a:gd name="connsiteY5" fmla="*/ 28238 h 686594"/>
              <a:gd name="connsiteX6" fmla="*/ 40163 w 823405"/>
              <a:gd name="connsiteY6" fmla="*/ 163274 h 686594"/>
              <a:gd name="connsiteX7" fmla="*/ 71756 w 823405"/>
              <a:gd name="connsiteY7" fmla="*/ 531638 h 686594"/>
              <a:gd name="connsiteX8" fmla="*/ 101701 w 823405"/>
              <a:gd name="connsiteY8" fmla="*/ 663611 h 686594"/>
              <a:gd name="connsiteX0" fmla="*/ 101701 w 823405"/>
              <a:gd name="connsiteY0" fmla="*/ 663611 h 686751"/>
              <a:gd name="connsiteX1" fmla="*/ 220510 w 823405"/>
              <a:gd name="connsiteY1" fmla="*/ 634468 h 686751"/>
              <a:gd name="connsiteX2" fmla="*/ 483083 w 823405"/>
              <a:gd name="connsiteY2" fmla="*/ 686582 h 686751"/>
              <a:gd name="connsiteX3" fmla="*/ 818124 w 823405"/>
              <a:gd name="connsiteY3" fmla="*/ 516888 h 686751"/>
              <a:gd name="connsiteX4" fmla="*/ 598804 w 823405"/>
              <a:gd name="connsiteY4" fmla="*/ 37117 h 686751"/>
              <a:gd name="connsiteX5" fmla="*/ 167627 w 823405"/>
              <a:gd name="connsiteY5" fmla="*/ 28238 h 686751"/>
              <a:gd name="connsiteX6" fmla="*/ 40163 w 823405"/>
              <a:gd name="connsiteY6" fmla="*/ 163274 h 686751"/>
              <a:gd name="connsiteX7" fmla="*/ 71756 w 823405"/>
              <a:gd name="connsiteY7" fmla="*/ 531638 h 686751"/>
              <a:gd name="connsiteX8" fmla="*/ 101701 w 823405"/>
              <a:gd name="connsiteY8" fmla="*/ 663611 h 686751"/>
              <a:gd name="connsiteX0" fmla="*/ 101701 w 823446"/>
              <a:gd name="connsiteY0" fmla="*/ 663611 h 696548"/>
              <a:gd name="connsiteX1" fmla="*/ 220510 w 823446"/>
              <a:gd name="connsiteY1" fmla="*/ 634468 h 696548"/>
              <a:gd name="connsiteX2" fmla="*/ 482383 w 823446"/>
              <a:gd name="connsiteY2" fmla="*/ 696396 h 696548"/>
              <a:gd name="connsiteX3" fmla="*/ 818124 w 823446"/>
              <a:gd name="connsiteY3" fmla="*/ 516888 h 696548"/>
              <a:gd name="connsiteX4" fmla="*/ 598804 w 823446"/>
              <a:gd name="connsiteY4" fmla="*/ 37117 h 696548"/>
              <a:gd name="connsiteX5" fmla="*/ 167627 w 823446"/>
              <a:gd name="connsiteY5" fmla="*/ 28238 h 696548"/>
              <a:gd name="connsiteX6" fmla="*/ 40163 w 823446"/>
              <a:gd name="connsiteY6" fmla="*/ 163274 h 696548"/>
              <a:gd name="connsiteX7" fmla="*/ 71756 w 823446"/>
              <a:gd name="connsiteY7" fmla="*/ 531638 h 696548"/>
              <a:gd name="connsiteX8" fmla="*/ 101701 w 823446"/>
              <a:gd name="connsiteY8" fmla="*/ 663611 h 696548"/>
              <a:gd name="connsiteX0" fmla="*/ 101701 w 823446"/>
              <a:gd name="connsiteY0" fmla="*/ 663611 h 696484"/>
              <a:gd name="connsiteX1" fmla="*/ 220510 w 823446"/>
              <a:gd name="connsiteY1" fmla="*/ 634468 h 696484"/>
              <a:gd name="connsiteX2" fmla="*/ 482383 w 823446"/>
              <a:gd name="connsiteY2" fmla="*/ 696396 h 696484"/>
              <a:gd name="connsiteX3" fmla="*/ 818124 w 823446"/>
              <a:gd name="connsiteY3" fmla="*/ 516888 h 696484"/>
              <a:gd name="connsiteX4" fmla="*/ 598804 w 823446"/>
              <a:gd name="connsiteY4" fmla="*/ 37117 h 696484"/>
              <a:gd name="connsiteX5" fmla="*/ 167627 w 823446"/>
              <a:gd name="connsiteY5" fmla="*/ 28238 h 696484"/>
              <a:gd name="connsiteX6" fmla="*/ 40163 w 823446"/>
              <a:gd name="connsiteY6" fmla="*/ 163274 h 696484"/>
              <a:gd name="connsiteX7" fmla="*/ 71756 w 823446"/>
              <a:gd name="connsiteY7" fmla="*/ 531638 h 696484"/>
              <a:gd name="connsiteX8" fmla="*/ 101701 w 823446"/>
              <a:gd name="connsiteY8" fmla="*/ 663611 h 696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46" h="696484">
                <a:moveTo>
                  <a:pt x="101701" y="663611"/>
                </a:moveTo>
                <a:cubicBezTo>
                  <a:pt x="144196" y="642103"/>
                  <a:pt x="157063" y="629004"/>
                  <a:pt x="220510" y="634468"/>
                </a:cubicBezTo>
                <a:cubicBezTo>
                  <a:pt x="283957" y="639932"/>
                  <a:pt x="380879" y="695195"/>
                  <a:pt x="482383" y="696396"/>
                </a:cubicBezTo>
                <a:cubicBezTo>
                  <a:pt x="733933" y="699372"/>
                  <a:pt x="798721" y="626768"/>
                  <a:pt x="818124" y="516888"/>
                </a:cubicBezTo>
                <a:cubicBezTo>
                  <a:pt x="837527" y="407008"/>
                  <a:pt x="812327" y="101367"/>
                  <a:pt x="598804" y="37117"/>
                </a:cubicBezTo>
                <a:cubicBezTo>
                  <a:pt x="457587" y="-28858"/>
                  <a:pt x="250630" y="9443"/>
                  <a:pt x="167627" y="28238"/>
                </a:cubicBezTo>
                <a:cubicBezTo>
                  <a:pt x="84625" y="47033"/>
                  <a:pt x="80164" y="85818"/>
                  <a:pt x="40163" y="163274"/>
                </a:cubicBezTo>
                <a:cubicBezTo>
                  <a:pt x="-31497" y="262838"/>
                  <a:pt x="1225" y="447169"/>
                  <a:pt x="71756" y="531638"/>
                </a:cubicBezTo>
                <a:cubicBezTo>
                  <a:pt x="117323" y="608657"/>
                  <a:pt x="101701" y="663611"/>
                  <a:pt x="101701" y="66361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09" name="Freeform: Shape 8208">
            <a:extLst>
              <a:ext uri="{FF2B5EF4-FFF2-40B4-BE49-F238E27FC236}">
                <a16:creationId xmlns:a16="http://schemas.microsoft.com/office/drawing/2014/main" id="{F6676A22-1F48-45F9-97DD-C05AF9CE20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9807" y="582516"/>
            <a:ext cx="5939686" cy="3481350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  <a:gd name="connsiteX0" fmla="*/ 0 w 824001"/>
              <a:gd name="connsiteY0" fmla="*/ 674404 h 703799"/>
              <a:gd name="connsiteX1" fmla="*/ 161562 w 824001"/>
              <a:gd name="connsiteY1" fmla="*/ 677810 h 703799"/>
              <a:gd name="connsiteX2" fmla="*/ 429494 w 824001"/>
              <a:gd name="connsiteY2" fmla="*/ 688873 h 703799"/>
              <a:gd name="connsiteX3" fmla="*/ 814209 w 824001"/>
              <a:gd name="connsiteY3" fmla="*/ 448725 h 703799"/>
              <a:gd name="connsiteX4" fmla="*/ 581207 w 824001"/>
              <a:gd name="connsiteY4" fmla="*/ 3581 h 703799"/>
              <a:gd name="connsiteX5" fmla="*/ 59263 w 824001"/>
              <a:gd name="connsiteY5" fmla="*/ 262365 h 703799"/>
              <a:gd name="connsiteX6" fmla="*/ 56596 w 824001"/>
              <a:gd name="connsiteY6" fmla="*/ 573356 h 703799"/>
              <a:gd name="connsiteX7" fmla="*/ 0 w 824001"/>
              <a:gd name="connsiteY7" fmla="*/ 674404 h 703799"/>
              <a:gd name="connsiteX0" fmla="*/ 0 w 823673"/>
              <a:gd name="connsiteY0" fmla="*/ 674404 h 755730"/>
              <a:gd name="connsiteX1" fmla="*/ 161562 w 823673"/>
              <a:gd name="connsiteY1" fmla="*/ 677810 h 755730"/>
              <a:gd name="connsiteX2" fmla="*/ 434348 w 823673"/>
              <a:gd name="connsiteY2" fmla="*/ 747403 h 755730"/>
              <a:gd name="connsiteX3" fmla="*/ 814209 w 823673"/>
              <a:gd name="connsiteY3" fmla="*/ 448725 h 755730"/>
              <a:gd name="connsiteX4" fmla="*/ 581207 w 823673"/>
              <a:gd name="connsiteY4" fmla="*/ 3581 h 755730"/>
              <a:gd name="connsiteX5" fmla="*/ 59263 w 823673"/>
              <a:gd name="connsiteY5" fmla="*/ 262365 h 755730"/>
              <a:gd name="connsiteX6" fmla="*/ 56596 w 823673"/>
              <a:gd name="connsiteY6" fmla="*/ 573356 h 755730"/>
              <a:gd name="connsiteX7" fmla="*/ 0 w 823673"/>
              <a:gd name="connsiteY7" fmla="*/ 674404 h 755730"/>
              <a:gd name="connsiteX0" fmla="*/ 0 w 818152"/>
              <a:gd name="connsiteY0" fmla="*/ 674404 h 751563"/>
              <a:gd name="connsiteX1" fmla="*/ 161562 w 818152"/>
              <a:gd name="connsiteY1" fmla="*/ 677810 h 751563"/>
              <a:gd name="connsiteX2" fmla="*/ 434348 w 818152"/>
              <a:gd name="connsiteY2" fmla="*/ 747403 h 751563"/>
              <a:gd name="connsiteX3" fmla="*/ 807818 w 818152"/>
              <a:gd name="connsiteY3" fmla="*/ 530751 h 751563"/>
              <a:gd name="connsiteX4" fmla="*/ 581207 w 818152"/>
              <a:gd name="connsiteY4" fmla="*/ 3581 h 751563"/>
              <a:gd name="connsiteX5" fmla="*/ 59263 w 818152"/>
              <a:gd name="connsiteY5" fmla="*/ 262365 h 751563"/>
              <a:gd name="connsiteX6" fmla="*/ 56596 w 818152"/>
              <a:gd name="connsiteY6" fmla="*/ 573356 h 751563"/>
              <a:gd name="connsiteX7" fmla="*/ 0 w 818152"/>
              <a:gd name="connsiteY7" fmla="*/ 674404 h 751563"/>
              <a:gd name="connsiteX0" fmla="*/ 0 w 811675"/>
              <a:gd name="connsiteY0" fmla="*/ 632123 h 709282"/>
              <a:gd name="connsiteX1" fmla="*/ 161562 w 811675"/>
              <a:gd name="connsiteY1" fmla="*/ 635529 h 709282"/>
              <a:gd name="connsiteX2" fmla="*/ 434348 w 811675"/>
              <a:gd name="connsiteY2" fmla="*/ 705122 h 709282"/>
              <a:gd name="connsiteX3" fmla="*/ 807818 w 811675"/>
              <a:gd name="connsiteY3" fmla="*/ 488470 h 709282"/>
              <a:gd name="connsiteX4" fmla="*/ 539422 w 811675"/>
              <a:gd name="connsiteY4" fmla="*/ 14273 h 709282"/>
              <a:gd name="connsiteX5" fmla="*/ 59263 w 811675"/>
              <a:gd name="connsiteY5" fmla="*/ 220084 h 709282"/>
              <a:gd name="connsiteX6" fmla="*/ 56596 w 811675"/>
              <a:gd name="connsiteY6" fmla="*/ 531075 h 709282"/>
              <a:gd name="connsiteX7" fmla="*/ 0 w 811675"/>
              <a:gd name="connsiteY7" fmla="*/ 632123 h 709282"/>
              <a:gd name="connsiteX0" fmla="*/ 0 w 767956"/>
              <a:gd name="connsiteY0" fmla="*/ 634879 h 709282"/>
              <a:gd name="connsiteX1" fmla="*/ 117843 w 767956"/>
              <a:gd name="connsiteY1" fmla="*/ 635529 h 709282"/>
              <a:gd name="connsiteX2" fmla="*/ 390629 w 767956"/>
              <a:gd name="connsiteY2" fmla="*/ 705122 h 709282"/>
              <a:gd name="connsiteX3" fmla="*/ 764099 w 767956"/>
              <a:gd name="connsiteY3" fmla="*/ 488470 h 709282"/>
              <a:gd name="connsiteX4" fmla="*/ 495703 w 767956"/>
              <a:gd name="connsiteY4" fmla="*/ 14273 h 709282"/>
              <a:gd name="connsiteX5" fmla="*/ 15544 w 767956"/>
              <a:gd name="connsiteY5" fmla="*/ 220084 h 709282"/>
              <a:gd name="connsiteX6" fmla="*/ 12877 w 767956"/>
              <a:gd name="connsiteY6" fmla="*/ 531075 h 709282"/>
              <a:gd name="connsiteX7" fmla="*/ 0 w 767956"/>
              <a:gd name="connsiteY7" fmla="*/ 634879 h 709282"/>
              <a:gd name="connsiteX0" fmla="*/ 0 w 767956"/>
              <a:gd name="connsiteY0" fmla="*/ 634879 h 709282"/>
              <a:gd name="connsiteX1" fmla="*/ 117843 w 767956"/>
              <a:gd name="connsiteY1" fmla="*/ 635529 h 709282"/>
              <a:gd name="connsiteX2" fmla="*/ 390629 w 767956"/>
              <a:gd name="connsiteY2" fmla="*/ 705122 h 709282"/>
              <a:gd name="connsiteX3" fmla="*/ 764099 w 767956"/>
              <a:gd name="connsiteY3" fmla="*/ 488470 h 709282"/>
              <a:gd name="connsiteX4" fmla="*/ 495703 w 767956"/>
              <a:gd name="connsiteY4" fmla="*/ 14273 h 709282"/>
              <a:gd name="connsiteX5" fmla="*/ 15544 w 767956"/>
              <a:gd name="connsiteY5" fmla="*/ 220084 h 709282"/>
              <a:gd name="connsiteX6" fmla="*/ 12877 w 767956"/>
              <a:gd name="connsiteY6" fmla="*/ 531075 h 709282"/>
              <a:gd name="connsiteX7" fmla="*/ 0 w 767956"/>
              <a:gd name="connsiteY7" fmla="*/ 634879 h 709282"/>
              <a:gd name="connsiteX0" fmla="*/ 0 w 767956"/>
              <a:gd name="connsiteY0" fmla="*/ 634879 h 707777"/>
              <a:gd name="connsiteX1" fmla="*/ 127362 w 767956"/>
              <a:gd name="connsiteY1" fmla="*/ 614050 h 707777"/>
              <a:gd name="connsiteX2" fmla="*/ 390629 w 767956"/>
              <a:gd name="connsiteY2" fmla="*/ 705122 h 707777"/>
              <a:gd name="connsiteX3" fmla="*/ 764099 w 767956"/>
              <a:gd name="connsiteY3" fmla="*/ 488470 h 707777"/>
              <a:gd name="connsiteX4" fmla="*/ 495703 w 767956"/>
              <a:gd name="connsiteY4" fmla="*/ 14273 h 707777"/>
              <a:gd name="connsiteX5" fmla="*/ 15544 w 767956"/>
              <a:gd name="connsiteY5" fmla="*/ 220084 h 707777"/>
              <a:gd name="connsiteX6" fmla="*/ 12877 w 767956"/>
              <a:gd name="connsiteY6" fmla="*/ 531075 h 707777"/>
              <a:gd name="connsiteX7" fmla="*/ 0 w 767956"/>
              <a:gd name="connsiteY7" fmla="*/ 634879 h 707777"/>
              <a:gd name="connsiteX0" fmla="*/ 29244 w 797200"/>
              <a:gd name="connsiteY0" fmla="*/ 634879 h 707777"/>
              <a:gd name="connsiteX1" fmla="*/ 156606 w 797200"/>
              <a:gd name="connsiteY1" fmla="*/ 614050 h 707777"/>
              <a:gd name="connsiteX2" fmla="*/ 419873 w 797200"/>
              <a:gd name="connsiteY2" fmla="*/ 705122 h 707777"/>
              <a:gd name="connsiteX3" fmla="*/ 793343 w 797200"/>
              <a:gd name="connsiteY3" fmla="*/ 488470 h 707777"/>
              <a:gd name="connsiteX4" fmla="*/ 524947 w 797200"/>
              <a:gd name="connsiteY4" fmla="*/ 14273 h 707777"/>
              <a:gd name="connsiteX5" fmla="*/ 44788 w 797200"/>
              <a:gd name="connsiteY5" fmla="*/ 220084 h 707777"/>
              <a:gd name="connsiteX6" fmla="*/ 0 w 797200"/>
              <a:gd name="connsiteY6" fmla="*/ 507813 h 707777"/>
              <a:gd name="connsiteX7" fmla="*/ 29244 w 797200"/>
              <a:gd name="connsiteY7" fmla="*/ 634879 h 707777"/>
              <a:gd name="connsiteX0" fmla="*/ 29244 w 797200"/>
              <a:gd name="connsiteY0" fmla="*/ 634879 h 707777"/>
              <a:gd name="connsiteX1" fmla="*/ 156606 w 797200"/>
              <a:gd name="connsiteY1" fmla="*/ 614050 h 707777"/>
              <a:gd name="connsiteX2" fmla="*/ 419873 w 797200"/>
              <a:gd name="connsiteY2" fmla="*/ 705122 h 707777"/>
              <a:gd name="connsiteX3" fmla="*/ 793343 w 797200"/>
              <a:gd name="connsiteY3" fmla="*/ 488470 h 707777"/>
              <a:gd name="connsiteX4" fmla="*/ 524947 w 797200"/>
              <a:gd name="connsiteY4" fmla="*/ 14273 h 707777"/>
              <a:gd name="connsiteX5" fmla="*/ 44788 w 797200"/>
              <a:gd name="connsiteY5" fmla="*/ 220084 h 707777"/>
              <a:gd name="connsiteX6" fmla="*/ 0 w 797200"/>
              <a:gd name="connsiteY6" fmla="*/ 507813 h 707777"/>
              <a:gd name="connsiteX7" fmla="*/ 29244 w 797200"/>
              <a:gd name="connsiteY7" fmla="*/ 634879 h 707777"/>
              <a:gd name="connsiteX0" fmla="*/ 29244 w 797200"/>
              <a:gd name="connsiteY0" fmla="*/ 634879 h 707777"/>
              <a:gd name="connsiteX1" fmla="*/ 156606 w 797200"/>
              <a:gd name="connsiteY1" fmla="*/ 614050 h 707777"/>
              <a:gd name="connsiteX2" fmla="*/ 419873 w 797200"/>
              <a:gd name="connsiteY2" fmla="*/ 705122 h 707777"/>
              <a:gd name="connsiteX3" fmla="*/ 793343 w 797200"/>
              <a:gd name="connsiteY3" fmla="*/ 488470 h 707777"/>
              <a:gd name="connsiteX4" fmla="*/ 524947 w 797200"/>
              <a:gd name="connsiteY4" fmla="*/ 14273 h 707777"/>
              <a:gd name="connsiteX5" fmla="*/ 44788 w 797200"/>
              <a:gd name="connsiteY5" fmla="*/ 220084 h 707777"/>
              <a:gd name="connsiteX6" fmla="*/ 0 w 797200"/>
              <a:gd name="connsiteY6" fmla="*/ 507813 h 707777"/>
              <a:gd name="connsiteX7" fmla="*/ 29244 w 797200"/>
              <a:gd name="connsiteY7" fmla="*/ 634879 h 707777"/>
              <a:gd name="connsiteX0" fmla="*/ 29244 w 796327"/>
              <a:gd name="connsiteY0" fmla="*/ 634879 h 685912"/>
              <a:gd name="connsiteX1" fmla="*/ 156606 w 796327"/>
              <a:gd name="connsiteY1" fmla="*/ 614050 h 685912"/>
              <a:gd name="connsiteX2" fmla="*/ 437313 w 796327"/>
              <a:gd name="connsiteY2" fmla="*/ 682670 h 685912"/>
              <a:gd name="connsiteX3" fmla="*/ 793343 w 796327"/>
              <a:gd name="connsiteY3" fmla="*/ 488470 h 685912"/>
              <a:gd name="connsiteX4" fmla="*/ 524947 w 796327"/>
              <a:gd name="connsiteY4" fmla="*/ 14273 h 685912"/>
              <a:gd name="connsiteX5" fmla="*/ 44788 w 796327"/>
              <a:gd name="connsiteY5" fmla="*/ 220084 h 685912"/>
              <a:gd name="connsiteX6" fmla="*/ 0 w 796327"/>
              <a:gd name="connsiteY6" fmla="*/ 507813 h 685912"/>
              <a:gd name="connsiteX7" fmla="*/ 29244 w 796327"/>
              <a:gd name="connsiteY7" fmla="*/ 634879 h 685912"/>
              <a:gd name="connsiteX0" fmla="*/ 29244 w 796327"/>
              <a:gd name="connsiteY0" fmla="*/ 634879 h 683983"/>
              <a:gd name="connsiteX1" fmla="*/ 156606 w 796327"/>
              <a:gd name="connsiteY1" fmla="*/ 614050 h 683983"/>
              <a:gd name="connsiteX2" fmla="*/ 437313 w 796327"/>
              <a:gd name="connsiteY2" fmla="*/ 682670 h 683983"/>
              <a:gd name="connsiteX3" fmla="*/ 793343 w 796327"/>
              <a:gd name="connsiteY3" fmla="*/ 488470 h 683983"/>
              <a:gd name="connsiteX4" fmla="*/ 524947 w 796327"/>
              <a:gd name="connsiteY4" fmla="*/ 14273 h 683983"/>
              <a:gd name="connsiteX5" fmla="*/ 44788 w 796327"/>
              <a:gd name="connsiteY5" fmla="*/ 220084 h 683983"/>
              <a:gd name="connsiteX6" fmla="*/ 0 w 796327"/>
              <a:gd name="connsiteY6" fmla="*/ 507813 h 683983"/>
              <a:gd name="connsiteX7" fmla="*/ 29244 w 796327"/>
              <a:gd name="connsiteY7" fmla="*/ 634879 h 683983"/>
              <a:gd name="connsiteX0" fmla="*/ 29244 w 796327"/>
              <a:gd name="connsiteY0" fmla="*/ 635035 h 684139"/>
              <a:gd name="connsiteX1" fmla="*/ 156606 w 796327"/>
              <a:gd name="connsiteY1" fmla="*/ 614206 h 684139"/>
              <a:gd name="connsiteX2" fmla="*/ 437313 w 796327"/>
              <a:gd name="connsiteY2" fmla="*/ 682826 h 684139"/>
              <a:gd name="connsiteX3" fmla="*/ 793343 w 796327"/>
              <a:gd name="connsiteY3" fmla="*/ 488626 h 684139"/>
              <a:gd name="connsiteX4" fmla="*/ 524947 w 796327"/>
              <a:gd name="connsiteY4" fmla="*/ 14429 h 684139"/>
              <a:gd name="connsiteX5" fmla="*/ 41691 w 796327"/>
              <a:gd name="connsiteY5" fmla="*/ 219718 h 684139"/>
              <a:gd name="connsiteX6" fmla="*/ 0 w 796327"/>
              <a:gd name="connsiteY6" fmla="*/ 507969 h 684139"/>
              <a:gd name="connsiteX7" fmla="*/ 29244 w 796327"/>
              <a:gd name="connsiteY7" fmla="*/ 635035 h 684139"/>
              <a:gd name="connsiteX0" fmla="*/ 35460 w 802543"/>
              <a:gd name="connsiteY0" fmla="*/ 635035 h 684139"/>
              <a:gd name="connsiteX1" fmla="*/ 162822 w 802543"/>
              <a:gd name="connsiteY1" fmla="*/ 614206 h 684139"/>
              <a:gd name="connsiteX2" fmla="*/ 443529 w 802543"/>
              <a:gd name="connsiteY2" fmla="*/ 682826 h 684139"/>
              <a:gd name="connsiteX3" fmla="*/ 799559 w 802543"/>
              <a:gd name="connsiteY3" fmla="*/ 488626 h 684139"/>
              <a:gd name="connsiteX4" fmla="*/ 531163 w 802543"/>
              <a:gd name="connsiteY4" fmla="*/ 14429 h 684139"/>
              <a:gd name="connsiteX5" fmla="*/ 47907 w 802543"/>
              <a:gd name="connsiteY5" fmla="*/ 219718 h 684139"/>
              <a:gd name="connsiteX6" fmla="*/ 6216 w 802543"/>
              <a:gd name="connsiteY6" fmla="*/ 507969 h 684139"/>
              <a:gd name="connsiteX7" fmla="*/ 35460 w 802543"/>
              <a:gd name="connsiteY7" fmla="*/ 635035 h 684139"/>
              <a:gd name="connsiteX0" fmla="*/ 59762 w 826845"/>
              <a:gd name="connsiteY0" fmla="*/ 635035 h 684139"/>
              <a:gd name="connsiteX1" fmla="*/ 187124 w 826845"/>
              <a:gd name="connsiteY1" fmla="*/ 614206 h 684139"/>
              <a:gd name="connsiteX2" fmla="*/ 467831 w 826845"/>
              <a:gd name="connsiteY2" fmla="*/ 682826 h 684139"/>
              <a:gd name="connsiteX3" fmla="*/ 823861 w 826845"/>
              <a:gd name="connsiteY3" fmla="*/ 488626 h 684139"/>
              <a:gd name="connsiteX4" fmla="*/ 555465 w 826845"/>
              <a:gd name="connsiteY4" fmla="*/ 14429 h 684139"/>
              <a:gd name="connsiteX5" fmla="*/ 72209 w 826845"/>
              <a:gd name="connsiteY5" fmla="*/ 219718 h 684139"/>
              <a:gd name="connsiteX6" fmla="*/ 30518 w 826845"/>
              <a:gd name="connsiteY6" fmla="*/ 507969 h 684139"/>
              <a:gd name="connsiteX7" fmla="*/ 59762 w 826845"/>
              <a:gd name="connsiteY7" fmla="*/ 635035 h 684139"/>
              <a:gd name="connsiteX0" fmla="*/ 59762 w 826845"/>
              <a:gd name="connsiteY0" fmla="*/ 625023 h 674127"/>
              <a:gd name="connsiteX1" fmla="*/ 187124 w 826845"/>
              <a:gd name="connsiteY1" fmla="*/ 604194 h 674127"/>
              <a:gd name="connsiteX2" fmla="*/ 467831 w 826845"/>
              <a:gd name="connsiteY2" fmla="*/ 672814 h 674127"/>
              <a:gd name="connsiteX3" fmla="*/ 823861 w 826845"/>
              <a:gd name="connsiteY3" fmla="*/ 478614 h 674127"/>
              <a:gd name="connsiteX4" fmla="*/ 555465 w 826845"/>
              <a:gd name="connsiteY4" fmla="*/ 4417 h 674127"/>
              <a:gd name="connsiteX5" fmla="*/ 72209 w 826845"/>
              <a:gd name="connsiteY5" fmla="*/ 209706 h 674127"/>
              <a:gd name="connsiteX6" fmla="*/ 30518 w 826845"/>
              <a:gd name="connsiteY6" fmla="*/ 497957 h 674127"/>
              <a:gd name="connsiteX7" fmla="*/ 59762 w 826845"/>
              <a:gd name="connsiteY7" fmla="*/ 625023 h 674127"/>
              <a:gd name="connsiteX0" fmla="*/ 65786 w 832869"/>
              <a:gd name="connsiteY0" fmla="*/ 662378 h 711482"/>
              <a:gd name="connsiteX1" fmla="*/ 193148 w 832869"/>
              <a:gd name="connsiteY1" fmla="*/ 641549 h 711482"/>
              <a:gd name="connsiteX2" fmla="*/ 473855 w 832869"/>
              <a:gd name="connsiteY2" fmla="*/ 710169 h 711482"/>
              <a:gd name="connsiteX3" fmla="*/ 829885 w 832869"/>
              <a:gd name="connsiteY3" fmla="*/ 515969 h 711482"/>
              <a:gd name="connsiteX4" fmla="*/ 561489 w 832869"/>
              <a:gd name="connsiteY4" fmla="*/ 41772 h 711482"/>
              <a:gd name="connsiteX5" fmla="*/ 61264 w 832869"/>
              <a:gd name="connsiteY5" fmla="*/ 142628 h 711482"/>
              <a:gd name="connsiteX6" fmla="*/ 36542 w 832869"/>
              <a:gd name="connsiteY6" fmla="*/ 535312 h 711482"/>
              <a:gd name="connsiteX7" fmla="*/ 65786 w 832869"/>
              <a:gd name="connsiteY7" fmla="*/ 662378 h 711482"/>
              <a:gd name="connsiteX0" fmla="*/ 64916 w 831999"/>
              <a:gd name="connsiteY0" fmla="*/ 656121 h 705225"/>
              <a:gd name="connsiteX1" fmla="*/ 192278 w 831999"/>
              <a:gd name="connsiteY1" fmla="*/ 635292 h 705225"/>
              <a:gd name="connsiteX2" fmla="*/ 472985 w 831999"/>
              <a:gd name="connsiteY2" fmla="*/ 703912 h 705225"/>
              <a:gd name="connsiteX3" fmla="*/ 829015 w 831999"/>
              <a:gd name="connsiteY3" fmla="*/ 509712 h 705225"/>
              <a:gd name="connsiteX4" fmla="*/ 560619 w 831999"/>
              <a:gd name="connsiteY4" fmla="*/ 35515 h 705225"/>
              <a:gd name="connsiteX5" fmla="*/ 62604 w 831999"/>
              <a:gd name="connsiteY5" fmla="*/ 148286 h 705225"/>
              <a:gd name="connsiteX6" fmla="*/ 35672 w 831999"/>
              <a:gd name="connsiteY6" fmla="*/ 529055 h 705225"/>
              <a:gd name="connsiteX7" fmla="*/ 64916 w 831999"/>
              <a:gd name="connsiteY7" fmla="*/ 656121 h 705225"/>
              <a:gd name="connsiteX0" fmla="*/ 64916 w 806856"/>
              <a:gd name="connsiteY0" fmla="*/ 656121 h 707053"/>
              <a:gd name="connsiteX1" fmla="*/ 192278 w 806856"/>
              <a:gd name="connsiteY1" fmla="*/ 635292 h 707053"/>
              <a:gd name="connsiteX2" fmla="*/ 472985 w 806856"/>
              <a:gd name="connsiteY2" fmla="*/ 703912 h 707053"/>
              <a:gd name="connsiteX3" fmla="*/ 802154 w 806856"/>
              <a:gd name="connsiteY3" fmla="*/ 512107 h 707053"/>
              <a:gd name="connsiteX4" fmla="*/ 560619 w 806856"/>
              <a:gd name="connsiteY4" fmla="*/ 35515 h 707053"/>
              <a:gd name="connsiteX5" fmla="*/ 62604 w 806856"/>
              <a:gd name="connsiteY5" fmla="*/ 148286 h 707053"/>
              <a:gd name="connsiteX6" fmla="*/ 35672 w 806856"/>
              <a:gd name="connsiteY6" fmla="*/ 529055 h 707053"/>
              <a:gd name="connsiteX7" fmla="*/ 64916 w 806856"/>
              <a:gd name="connsiteY7" fmla="*/ 656121 h 707053"/>
              <a:gd name="connsiteX0" fmla="*/ 64916 w 807710"/>
              <a:gd name="connsiteY0" fmla="*/ 656121 h 707053"/>
              <a:gd name="connsiteX1" fmla="*/ 192278 w 807710"/>
              <a:gd name="connsiteY1" fmla="*/ 635292 h 707053"/>
              <a:gd name="connsiteX2" fmla="*/ 472985 w 807710"/>
              <a:gd name="connsiteY2" fmla="*/ 703912 h 707053"/>
              <a:gd name="connsiteX3" fmla="*/ 802154 w 807710"/>
              <a:gd name="connsiteY3" fmla="*/ 512107 h 707053"/>
              <a:gd name="connsiteX4" fmla="*/ 560619 w 807710"/>
              <a:gd name="connsiteY4" fmla="*/ 35515 h 707053"/>
              <a:gd name="connsiteX5" fmla="*/ 62604 w 807710"/>
              <a:gd name="connsiteY5" fmla="*/ 148286 h 707053"/>
              <a:gd name="connsiteX6" fmla="*/ 35672 w 807710"/>
              <a:gd name="connsiteY6" fmla="*/ 529055 h 707053"/>
              <a:gd name="connsiteX7" fmla="*/ 64916 w 807710"/>
              <a:gd name="connsiteY7" fmla="*/ 656121 h 707053"/>
              <a:gd name="connsiteX0" fmla="*/ 64916 w 807710"/>
              <a:gd name="connsiteY0" fmla="*/ 656121 h 706425"/>
              <a:gd name="connsiteX1" fmla="*/ 191439 w 807710"/>
              <a:gd name="connsiteY1" fmla="*/ 625917 h 706425"/>
              <a:gd name="connsiteX2" fmla="*/ 472985 w 807710"/>
              <a:gd name="connsiteY2" fmla="*/ 703912 h 706425"/>
              <a:gd name="connsiteX3" fmla="*/ 802154 w 807710"/>
              <a:gd name="connsiteY3" fmla="*/ 512107 h 706425"/>
              <a:gd name="connsiteX4" fmla="*/ 560619 w 807710"/>
              <a:gd name="connsiteY4" fmla="*/ 35515 h 706425"/>
              <a:gd name="connsiteX5" fmla="*/ 62604 w 807710"/>
              <a:gd name="connsiteY5" fmla="*/ 148286 h 706425"/>
              <a:gd name="connsiteX6" fmla="*/ 35672 w 807710"/>
              <a:gd name="connsiteY6" fmla="*/ 529055 h 706425"/>
              <a:gd name="connsiteX7" fmla="*/ 64916 w 807710"/>
              <a:gd name="connsiteY7" fmla="*/ 656121 h 706425"/>
              <a:gd name="connsiteX0" fmla="*/ 64916 w 807710"/>
              <a:gd name="connsiteY0" fmla="*/ 656121 h 704007"/>
              <a:gd name="connsiteX1" fmla="*/ 191439 w 807710"/>
              <a:gd name="connsiteY1" fmla="*/ 625917 h 704007"/>
              <a:gd name="connsiteX2" fmla="*/ 472985 w 807710"/>
              <a:gd name="connsiteY2" fmla="*/ 703912 h 704007"/>
              <a:gd name="connsiteX3" fmla="*/ 802154 w 807710"/>
              <a:gd name="connsiteY3" fmla="*/ 512107 h 704007"/>
              <a:gd name="connsiteX4" fmla="*/ 560619 w 807710"/>
              <a:gd name="connsiteY4" fmla="*/ 35515 h 704007"/>
              <a:gd name="connsiteX5" fmla="*/ 62604 w 807710"/>
              <a:gd name="connsiteY5" fmla="*/ 148286 h 704007"/>
              <a:gd name="connsiteX6" fmla="*/ 35672 w 807710"/>
              <a:gd name="connsiteY6" fmla="*/ 529055 h 704007"/>
              <a:gd name="connsiteX7" fmla="*/ 64916 w 807710"/>
              <a:gd name="connsiteY7" fmla="*/ 656121 h 704007"/>
              <a:gd name="connsiteX0" fmla="*/ 64916 w 807710"/>
              <a:gd name="connsiteY0" fmla="*/ 656121 h 706505"/>
              <a:gd name="connsiteX1" fmla="*/ 199183 w 807710"/>
              <a:gd name="connsiteY1" fmla="*/ 627223 h 706505"/>
              <a:gd name="connsiteX2" fmla="*/ 472985 w 807710"/>
              <a:gd name="connsiteY2" fmla="*/ 703912 h 706505"/>
              <a:gd name="connsiteX3" fmla="*/ 802154 w 807710"/>
              <a:gd name="connsiteY3" fmla="*/ 512107 h 706505"/>
              <a:gd name="connsiteX4" fmla="*/ 560619 w 807710"/>
              <a:gd name="connsiteY4" fmla="*/ 35515 h 706505"/>
              <a:gd name="connsiteX5" fmla="*/ 62604 w 807710"/>
              <a:gd name="connsiteY5" fmla="*/ 148286 h 706505"/>
              <a:gd name="connsiteX6" fmla="*/ 35672 w 807710"/>
              <a:gd name="connsiteY6" fmla="*/ 529055 h 706505"/>
              <a:gd name="connsiteX7" fmla="*/ 64916 w 807710"/>
              <a:gd name="connsiteY7" fmla="*/ 656121 h 706505"/>
              <a:gd name="connsiteX0" fmla="*/ 64916 w 807710"/>
              <a:gd name="connsiteY0" fmla="*/ 656121 h 706505"/>
              <a:gd name="connsiteX1" fmla="*/ 199183 w 807710"/>
              <a:gd name="connsiteY1" fmla="*/ 627223 h 706505"/>
              <a:gd name="connsiteX2" fmla="*/ 472985 w 807710"/>
              <a:gd name="connsiteY2" fmla="*/ 703912 h 706505"/>
              <a:gd name="connsiteX3" fmla="*/ 802154 w 807710"/>
              <a:gd name="connsiteY3" fmla="*/ 512107 h 706505"/>
              <a:gd name="connsiteX4" fmla="*/ 560619 w 807710"/>
              <a:gd name="connsiteY4" fmla="*/ 35515 h 706505"/>
              <a:gd name="connsiteX5" fmla="*/ 62604 w 807710"/>
              <a:gd name="connsiteY5" fmla="*/ 148286 h 706505"/>
              <a:gd name="connsiteX6" fmla="*/ 35672 w 807710"/>
              <a:gd name="connsiteY6" fmla="*/ 529055 h 706505"/>
              <a:gd name="connsiteX7" fmla="*/ 64916 w 807710"/>
              <a:gd name="connsiteY7" fmla="*/ 656121 h 706505"/>
              <a:gd name="connsiteX0" fmla="*/ 64916 w 807710"/>
              <a:gd name="connsiteY0" fmla="*/ 656121 h 706505"/>
              <a:gd name="connsiteX1" fmla="*/ 199183 w 807710"/>
              <a:gd name="connsiteY1" fmla="*/ 627223 h 706505"/>
              <a:gd name="connsiteX2" fmla="*/ 472985 w 807710"/>
              <a:gd name="connsiteY2" fmla="*/ 703912 h 706505"/>
              <a:gd name="connsiteX3" fmla="*/ 802154 w 807710"/>
              <a:gd name="connsiteY3" fmla="*/ 512107 h 706505"/>
              <a:gd name="connsiteX4" fmla="*/ 560619 w 807710"/>
              <a:gd name="connsiteY4" fmla="*/ 35515 h 706505"/>
              <a:gd name="connsiteX5" fmla="*/ 62604 w 807710"/>
              <a:gd name="connsiteY5" fmla="*/ 148286 h 706505"/>
              <a:gd name="connsiteX6" fmla="*/ 35672 w 807710"/>
              <a:gd name="connsiteY6" fmla="*/ 529055 h 706505"/>
              <a:gd name="connsiteX7" fmla="*/ 64916 w 807710"/>
              <a:gd name="connsiteY7" fmla="*/ 656121 h 706505"/>
              <a:gd name="connsiteX0" fmla="*/ 64916 w 807710"/>
              <a:gd name="connsiteY0" fmla="*/ 656121 h 706199"/>
              <a:gd name="connsiteX1" fmla="*/ 182325 w 807710"/>
              <a:gd name="connsiteY1" fmla="*/ 622071 h 706199"/>
              <a:gd name="connsiteX2" fmla="*/ 472985 w 807710"/>
              <a:gd name="connsiteY2" fmla="*/ 703912 h 706199"/>
              <a:gd name="connsiteX3" fmla="*/ 802154 w 807710"/>
              <a:gd name="connsiteY3" fmla="*/ 512107 h 706199"/>
              <a:gd name="connsiteX4" fmla="*/ 560619 w 807710"/>
              <a:gd name="connsiteY4" fmla="*/ 35515 h 706199"/>
              <a:gd name="connsiteX5" fmla="*/ 62604 w 807710"/>
              <a:gd name="connsiteY5" fmla="*/ 148286 h 706199"/>
              <a:gd name="connsiteX6" fmla="*/ 35672 w 807710"/>
              <a:gd name="connsiteY6" fmla="*/ 529055 h 706199"/>
              <a:gd name="connsiteX7" fmla="*/ 64916 w 807710"/>
              <a:gd name="connsiteY7" fmla="*/ 656121 h 706199"/>
              <a:gd name="connsiteX0" fmla="*/ 64916 w 807710"/>
              <a:gd name="connsiteY0" fmla="*/ 656121 h 706132"/>
              <a:gd name="connsiteX1" fmla="*/ 182325 w 807710"/>
              <a:gd name="connsiteY1" fmla="*/ 622071 h 706132"/>
              <a:gd name="connsiteX2" fmla="*/ 472985 w 807710"/>
              <a:gd name="connsiteY2" fmla="*/ 703912 h 706132"/>
              <a:gd name="connsiteX3" fmla="*/ 802154 w 807710"/>
              <a:gd name="connsiteY3" fmla="*/ 512107 h 706132"/>
              <a:gd name="connsiteX4" fmla="*/ 560619 w 807710"/>
              <a:gd name="connsiteY4" fmla="*/ 35515 h 706132"/>
              <a:gd name="connsiteX5" fmla="*/ 62604 w 807710"/>
              <a:gd name="connsiteY5" fmla="*/ 148286 h 706132"/>
              <a:gd name="connsiteX6" fmla="*/ 35672 w 807710"/>
              <a:gd name="connsiteY6" fmla="*/ 529055 h 706132"/>
              <a:gd name="connsiteX7" fmla="*/ 64916 w 807710"/>
              <a:gd name="connsiteY7" fmla="*/ 656121 h 706132"/>
              <a:gd name="connsiteX0" fmla="*/ 64916 w 810075"/>
              <a:gd name="connsiteY0" fmla="*/ 656121 h 697696"/>
              <a:gd name="connsiteX1" fmla="*/ 182325 w 810075"/>
              <a:gd name="connsiteY1" fmla="*/ 622071 h 697696"/>
              <a:gd name="connsiteX2" fmla="*/ 421877 w 810075"/>
              <a:gd name="connsiteY2" fmla="*/ 695293 h 697696"/>
              <a:gd name="connsiteX3" fmla="*/ 802154 w 810075"/>
              <a:gd name="connsiteY3" fmla="*/ 512107 h 697696"/>
              <a:gd name="connsiteX4" fmla="*/ 560619 w 810075"/>
              <a:gd name="connsiteY4" fmla="*/ 35515 h 697696"/>
              <a:gd name="connsiteX5" fmla="*/ 62604 w 810075"/>
              <a:gd name="connsiteY5" fmla="*/ 148286 h 697696"/>
              <a:gd name="connsiteX6" fmla="*/ 35672 w 810075"/>
              <a:gd name="connsiteY6" fmla="*/ 529055 h 697696"/>
              <a:gd name="connsiteX7" fmla="*/ 64916 w 810075"/>
              <a:gd name="connsiteY7" fmla="*/ 656121 h 697696"/>
              <a:gd name="connsiteX0" fmla="*/ 64916 w 812919"/>
              <a:gd name="connsiteY0" fmla="*/ 656121 h 697696"/>
              <a:gd name="connsiteX1" fmla="*/ 182325 w 812919"/>
              <a:gd name="connsiteY1" fmla="*/ 622071 h 697696"/>
              <a:gd name="connsiteX2" fmla="*/ 421877 w 812919"/>
              <a:gd name="connsiteY2" fmla="*/ 695293 h 697696"/>
              <a:gd name="connsiteX3" fmla="*/ 802154 w 812919"/>
              <a:gd name="connsiteY3" fmla="*/ 512107 h 697696"/>
              <a:gd name="connsiteX4" fmla="*/ 560619 w 812919"/>
              <a:gd name="connsiteY4" fmla="*/ 35515 h 697696"/>
              <a:gd name="connsiteX5" fmla="*/ 62604 w 812919"/>
              <a:gd name="connsiteY5" fmla="*/ 148286 h 697696"/>
              <a:gd name="connsiteX6" fmla="*/ 35672 w 812919"/>
              <a:gd name="connsiteY6" fmla="*/ 529055 h 697696"/>
              <a:gd name="connsiteX7" fmla="*/ 64916 w 812919"/>
              <a:gd name="connsiteY7" fmla="*/ 656121 h 697696"/>
              <a:gd name="connsiteX0" fmla="*/ 64916 w 810041"/>
              <a:gd name="connsiteY0" fmla="*/ 656121 h 691028"/>
              <a:gd name="connsiteX1" fmla="*/ 182325 w 810041"/>
              <a:gd name="connsiteY1" fmla="*/ 622071 h 691028"/>
              <a:gd name="connsiteX2" fmla="*/ 422410 w 810041"/>
              <a:gd name="connsiteY2" fmla="*/ 688458 h 691028"/>
              <a:gd name="connsiteX3" fmla="*/ 802154 w 810041"/>
              <a:gd name="connsiteY3" fmla="*/ 512107 h 691028"/>
              <a:gd name="connsiteX4" fmla="*/ 560619 w 810041"/>
              <a:gd name="connsiteY4" fmla="*/ 35515 h 691028"/>
              <a:gd name="connsiteX5" fmla="*/ 62604 w 810041"/>
              <a:gd name="connsiteY5" fmla="*/ 148286 h 691028"/>
              <a:gd name="connsiteX6" fmla="*/ 35672 w 810041"/>
              <a:gd name="connsiteY6" fmla="*/ 529055 h 691028"/>
              <a:gd name="connsiteX7" fmla="*/ 64916 w 810041"/>
              <a:gd name="connsiteY7" fmla="*/ 656121 h 691028"/>
              <a:gd name="connsiteX0" fmla="*/ 64916 w 810041"/>
              <a:gd name="connsiteY0" fmla="*/ 656121 h 688859"/>
              <a:gd name="connsiteX1" fmla="*/ 182325 w 810041"/>
              <a:gd name="connsiteY1" fmla="*/ 622071 h 688859"/>
              <a:gd name="connsiteX2" fmla="*/ 422410 w 810041"/>
              <a:gd name="connsiteY2" fmla="*/ 688458 h 688859"/>
              <a:gd name="connsiteX3" fmla="*/ 802154 w 810041"/>
              <a:gd name="connsiteY3" fmla="*/ 512107 h 688859"/>
              <a:gd name="connsiteX4" fmla="*/ 560619 w 810041"/>
              <a:gd name="connsiteY4" fmla="*/ 35515 h 688859"/>
              <a:gd name="connsiteX5" fmla="*/ 62604 w 810041"/>
              <a:gd name="connsiteY5" fmla="*/ 148286 h 688859"/>
              <a:gd name="connsiteX6" fmla="*/ 35672 w 810041"/>
              <a:gd name="connsiteY6" fmla="*/ 529055 h 688859"/>
              <a:gd name="connsiteX7" fmla="*/ 64916 w 810041"/>
              <a:gd name="connsiteY7" fmla="*/ 656121 h 688859"/>
              <a:gd name="connsiteX0" fmla="*/ 64916 w 790781"/>
              <a:gd name="connsiteY0" fmla="*/ 656121 h 690904"/>
              <a:gd name="connsiteX1" fmla="*/ 182325 w 790781"/>
              <a:gd name="connsiteY1" fmla="*/ 622071 h 690904"/>
              <a:gd name="connsiteX2" fmla="*/ 422410 w 790781"/>
              <a:gd name="connsiteY2" fmla="*/ 688458 h 690904"/>
              <a:gd name="connsiteX3" fmla="*/ 779939 w 790781"/>
              <a:gd name="connsiteY3" fmla="*/ 515286 h 690904"/>
              <a:gd name="connsiteX4" fmla="*/ 560619 w 790781"/>
              <a:gd name="connsiteY4" fmla="*/ 35515 h 690904"/>
              <a:gd name="connsiteX5" fmla="*/ 62604 w 790781"/>
              <a:gd name="connsiteY5" fmla="*/ 148286 h 690904"/>
              <a:gd name="connsiteX6" fmla="*/ 35672 w 790781"/>
              <a:gd name="connsiteY6" fmla="*/ 529055 h 690904"/>
              <a:gd name="connsiteX7" fmla="*/ 64916 w 790781"/>
              <a:gd name="connsiteY7" fmla="*/ 656121 h 690904"/>
              <a:gd name="connsiteX0" fmla="*/ 64916 w 793028"/>
              <a:gd name="connsiteY0" fmla="*/ 656121 h 690904"/>
              <a:gd name="connsiteX1" fmla="*/ 182325 w 793028"/>
              <a:gd name="connsiteY1" fmla="*/ 622071 h 690904"/>
              <a:gd name="connsiteX2" fmla="*/ 422410 w 793028"/>
              <a:gd name="connsiteY2" fmla="*/ 688458 h 690904"/>
              <a:gd name="connsiteX3" fmla="*/ 779939 w 793028"/>
              <a:gd name="connsiteY3" fmla="*/ 515286 h 690904"/>
              <a:gd name="connsiteX4" fmla="*/ 560619 w 793028"/>
              <a:gd name="connsiteY4" fmla="*/ 35515 h 690904"/>
              <a:gd name="connsiteX5" fmla="*/ 62604 w 793028"/>
              <a:gd name="connsiteY5" fmla="*/ 148286 h 690904"/>
              <a:gd name="connsiteX6" fmla="*/ 35672 w 793028"/>
              <a:gd name="connsiteY6" fmla="*/ 529055 h 690904"/>
              <a:gd name="connsiteX7" fmla="*/ 64916 w 793028"/>
              <a:gd name="connsiteY7" fmla="*/ 656121 h 690904"/>
              <a:gd name="connsiteX0" fmla="*/ 64916 w 790343"/>
              <a:gd name="connsiteY0" fmla="*/ 656121 h 691923"/>
              <a:gd name="connsiteX1" fmla="*/ 182325 w 790343"/>
              <a:gd name="connsiteY1" fmla="*/ 622071 h 691923"/>
              <a:gd name="connsiteX2" fmla="*/ 428605 w 790343"/>
              <a:gd name="connsiteY2" fmla="*/ 689503 h 691923"/>
              <a:gd name="connsiteX3" fmla="*/ 779939 w 790343"/>
              <a:gd name="connsiteY3" fmla="*/ 515286 h 691923"/>
              <a:gd name="connsiteX4" fmla="*/ 560619 w 790343"/>
              <a:gd name="connsiteY4" fmla="*/ 35515 h 691923"/>
              <a:gd name="connsiteX5" fmla="*/ 62604 w 790343"/>
              <a:gd name="connsiteY5" fmla="*/ 148286 h 691923"/>
              <a:gd name="connsiteX6" fmla="*/ 35672 w 790343"/>
              <a:gd name="connsiteY6" fmla="*/ 529055 h 691923"/>
              <a:gd name="connsiteX7" fmla="*/ 64916 w 790343"/>
              <a:gd name="connsiteY7" fmla="*/ 656121 h 691923"/>
              <a:gd name="connsiteX0" fmla="*/ 64916 w 790343"/>
              <a:gd name="connsiteY0" fmla="*/ 656121 h 689947"/>
              <a:gd name="connsiteX1" fmla="*/ 182325 w 790343"/>
              <a:gd name="connsiteY1" fmla="*/ 622071 h 689947"/>
              <a:gd name="connsiteX2" fmla="*/ 428605 w 790343"/>
              <a:gd name="connsiteY2" fmla="*/ 689503 h 689947"/>
              <a:gd name="connsiteX3" fmla="*/ 779939 w 790343"/>
              <a:gd name="connsiteY3" fmla="*/ 515286 h 689947"/>
              <a:gd name="connsiteX4" fmla="*/ 560619 w 790343"/>
              <a:gd name="connsiteY4" fmla="*/ 35515 h 689947"/>
              <a:gd name="connsiteX5" fmla="*/ 62604 w 790343"/>
              <a:gd name="connsiteY5" fmla="*/ 148286 h 689947"/>
              <a:gd name="connsiteX6" fmla="*/ 35672 w 790343"/>
              <a:gd name="connsiteY6" fmla="*/ 529055 h 689947"/>
              <a:gd name="connsiteX7" fmla="*/ 64916 w 790343"/>
              <a:gd name="connsiteY7" fmla="*/ 656121 h 689947"/>
              <a:gd name="connsiteX0" fmla="*/ 64916 w 790343"/>
              <a:gd name="connsiteY0" fmla="*/ 656121 h 689777"/>
              <a:gd name="connsiteX1" fmla="*/ 182325 w 790343"/>
              <a:gd name="connsiteY1" fmla="*/ 622071 h 689777"/>
              <a:gd name="connsiteX2" fmla="*/ 428605 w 790343"/>
              <a:gd name="connsiteY2" fmla="*/ 689503 h 689777"/>
              <a:gd name="connsiteX3" fmla="*/ 779939 w 790343"/>
              <a:gd name="connsiteY3" fmla="*/ 515286 h 689777"/>
              <a:gd name="connsiteX4" fmla="*/ 560619 w 790343"/>
              <a:gd name="connsiteY4" fmla="*/ 35515 h 689777"/>
              <a:gd name="connsiteX5" fmla="*/ 62604 w 790343"/>
              <a:gd name="connsiteY5" fmla="*/ 148286 h 689777"/>
              <a:gd name="connsiteX6" fmla="*/ 35672 w 790343"/>
              <a:gd name="connsiteY6" fmla="*/ 529055 h 689777"/>
              <a:gd name="connsiteX7" fmla="*/ 64916 w 790343"/>
              <a:gd name="connsiteY7" fmla="*/ 656121 h 689777"/>
              <a:gd name="connsiteX0" fmla="*/ 64916 w 790280"/>
              <a:gd name="connsiteY0" fmla="*/ 656121 h 678431"/>
              <a:gd name="connsiteX1" fmla="*/ 182325 w 790280"/>
              <a:gd name="connsiteY1" fmla="*/ 622071 h 678431"/>
              <a:gd name="connsiteX2" fmla="*/ 429493 w 790280"/>
              <a:gd name="connsiteY2" fmla="*/ 678110 h 678431"/>
              <a:gd name="connsiteX3" fmla="*/ 779939 w 790280"/>
              <a:gd name="connsiteY3" fmla="*/ 515286 h 678431"/>
              <a:gd name="connsiteX4" fmla="*/ 560619 w 790280"/>
              <a:gd name="connsiteY4" fmla="*/ 35515 h 678431"/>
              <a:gd name="connsiteX5" fmla="*/ 62604 w 790280"/>
              <a:gd name="connsiteY5" fmla="*/ 148286 h 678431"/>
              <a:gd name="connsiteX6" fmla="*/ 35672 w 790280"/>
              <a:gd name="connsiteY6" fmla="*/ 529055 h 678431"/>
              <a:gd name="connsiteX7" fmla="*/ 64916 w 790280"/>
              <a:gd name="connsiteY7" fmla="*/ 656121 h 678431"/>
              <a:gd name="connsiteX0" fmla="*/ 70894 w 796258"/>
              <a:gd name="connsiteY0" fmla="*/ 656121 h 678431"/>
              <a:gd name="connsiteX1" fmla="*/ 188303 w 796258"/>
              <a:gd name="connsiteY1" fmla="*/ 622071 h 678431"/>
              <a:gd name="connsiteX2" fmla="*/ 435471 w 796258"/>
              <a:gd name="connsiteY2" fmla="*/ 678110 h 678431"/>
              <a:gd name="connsiteX3" fmla="*/ 785917 w 796258"/>
              <a:gd name="connsiteY3" fmla="*/ 515286 h 678431"/>
              <a:gd name="connsiteX4" fmla="*/ 566597 w 796258"/>
              <a:gd name="connsiteY4" fmla="*/ 35515 h 678431"/>
              <a:gd name="connsiteX5" fmla="*/ 68582 w 796258"/>
              <a:gd name="connsiteY5" fmla="*/ 148286 h 678431"/>
              <a:gd name="connsiteX6" fmla="*/ 41650 w 796258"/>
              <a:gd name="connsiteY6" fmla="*/ 529055 h 678431"/>
              <a:gd name="connsiteX7" fmla="*/ 70894 w 796258"/>
              <a:gd name="connsiteY7" fmla="*/ 656121 h 678431"/>
              <a:gd name="connsiteX0" fmla="*/ 70894 w 788238"/>
              <a:gd name="connsiteY0" fmla="*/ 660976 h 683286"/>
              <a:gd name="connsiteX1" fmla="*/ 188303 w 788238"/>
              <a:gd name="connsiteY1" fmla="*/ 626926 h 683286"/>
              <a:gd name="connsiteX2" fmla="*/ 435471 w 788238"/>
              <a:gd name="connsiteY2" fmla="*/ 682965 h 683286"/>
              <a:gd name="connsiteX3" fmla="*/ 785917 w 788238"/>
              <a:gd name="connsiteY3" fmla="*/ 520141 h 683286"/>
              <a:gd name="connsiteX4" fmla="*/ 566597 w 788238"/>
              <a:gd name="connsiteY4" fmla="*/ 40370 h 683286"/>
              <a:gd name="connsiteX5" fmla="*/ 130241 w 788238"/>
              <a:gd name="connsiteY5" fmla="*/ 37790 h 683286"/>
              <a:gd name="connsiteX6" fmla="*/ 68582 w 788238"/>
              <a:gd name="connsiteY6" fmla="*/ 153141 h 683286"/>
              <a:gd name="connsiteX7" fmla="*/ 41650 w 788238"/>
              <a:gd name="connsiteY7" fmla="*/ 533910 h 683286"/>
              <a:gd name="connsiteX8" fmla="*/ 70894 w 788238"/>
              <a:gd name="connsiteY8" fmla="*/ 660976 h 683286"/>
              <a:gd name="connsiteX0" fmla="*/ 102394 w 819738"/>
              <a:gd name="connsiteY0" fmla="*/ 660976 h 683286"/>
              <a:gd name="connsiteX1" fmla="*/ 219803 w 819738"/>
              <a:gd name="connsiteY1" fmla="*/ 626926 h 683286"/>
              <a:gd name="connsiteX2" fmla="*/ 466971 w 819738"/>
              <a:gd name="connsiteY2" fmla="*/ 682965 h 683286"/>
              <a:gd name="connsiteX3" fmla="*/ 817417 w 819738"/>
              <a:gd name="connsiteY3" fmla="*/ 520141 h 683286"/>
              <a:gd name="connsiteX4" fmla="*/ 598097 w 819738"/>
              <a:gd name="connsiteY4" fmla="*/ 40370 h 683286"/>
              <a:gd name="connsiteX5" fmla="*/ 161741 w 819738"/>
              <a:gd name="connsiteY5" fmla="*/ 37790 h 683286"/>
              <a:gd name="connsiteX6" fmla="*/ 39456 w 819738"/>
              <a:gd name="connsiteY6" fmla="*/ 166527 h 683286"/>
              <a:gd name="connsiteX7" fmla="*/ 73150 w 819738"/>
              <a:gd name="connsiteY7" fmla="*/ 533910 h 683286"/>
              <a:gd name="connsiteX8" fmla="*/ 102394 w 819738"/>
              <a:gd name="connsiteY8" fmla="*/ 660976 h 683286"/>
              <a:gd name="connsiteX0" fmla="*/ 102394 w 819738"/>
              <a:gd name="connsiteY0" fmla="*/ 660976 h 683286"/>
              <a:gd name="connsiteX1" fmla="*/ 219803 w 819738"/>
              <a:gd name="connsiteY1" fmla="*/ 626926 h 683286"/>
              <a:gd name="connsiteX2" fmla="*/ 466971 w 819738"/>
              <a:gd name="connsiteY2" fmla="*/ 682965 h 683286"/>
              <a:gd name="connsiteX3" fmla="*/ 817417 w 819738"/>
              <a:gd name="connsiteY3" fmla="*/ 520141 h 683286"/>
              <a:gd name="connsiteX4" fmla="*/ 598097 w 819738"/>
              <a:gd name="connsiteY4" fmla="*/ 40370 h 683286"/>
              <a:gd name="connsiteX5" fmla="*/ 161741 w 819738"/>
              <a:gd name="connsiteY5" fmla="*/ 37790 h 683286"/>
              <a:gd name="connsiteX6" fmla="*/ 39456 w 819738"/>
              <a:gd name="connsiteY6" fmla="*/ 166527 h 683286"/>
              <a:gd name="connsiteX7" fmla="*/ 73150 w 819738"/>
              <a:gd name="connsiteY7" fmla="*/ 533910 h 683286"/>
              <a:gd name="connsiteX8" fmla="*/ 102394 w 819738"/>
              <a:gd name="connsiteY8" fmla="*/ 660976 h 683286"/>
              <a:gd name="connsiteX0" fmla="*/ 102394 w 822135"/>
              <a:gd name="connsiteY0" fmla="*/ 660976 h 683286"/>
              <a:gd name="connsiteX1" fmla="*/ 219803 w 822135"/>
              <a:gd name="connsiteY1" fmla="*/ 626926 h 683286"/>
              <a:gd name="connsiteX2" fmla="*/ 466971 w 822135"/>
              <a:gd name="connsiteY2" fmla="*/ 682965 h 683286"/>
              <a:gd name="connsiteX3" fmla="*/ 817417 w 822135"/>
              <a:gd name="connsiteY3" fmla="*/ 520141 h 683286"/>
              <a:gd name="connsiteX4" fmla="*/ 598097 w 822135"/>
              <a:gd name="connsiteY4" fmla="*/ 40370 h 683286"/>
              <a:gd name="connsiteX5" fmla="*/ 161741 w 822135"/>
              <a:gd name="connsiteY5" fmla="*/ 37790 h 683286"/>
              <a:gd name="connsiteX6" fmla="*/ 39456 w 822135"/>
              <a:gd name="connsiteY6" fmla="*/ 166527 h 683286"/>
              <a:gd name="connsiteX7" fmla="*/ 73150 w 822135"/>
              <a:gd name="connsiteY7" fmla="*/ 533910 h 683286"/>
              <a:gd name="connsiteX8" fmla="*/ 102394 w 822135"/>
              <a:gd name="connsiteY8" fmla="*/ 660976 h 683286"/>
              <a:gd name="connsiteX0" fmla="*/ 102394 w 827816"/>
              <a:gd name="connsiteY0" fmla="*/ 660976 h 683286"/>
              <a:gd name="connsiteX1" fmla="*/ 219803 w 827816"/>
              <a:gd name="connsiteY1" fmla="*/ 626926 h 683286"/>
              <a:gd name="connsiteX2" fmla="*/ 466971 w 827816"/>
              <a:gd name="connsiteY2" fmla="*/ 682965 h 683286"/>
              <a:gd name="connsiteX3" fmla="*/ 817417 w 827816"/>
              <a:gd name="connsiteY3" fmla="*/ 520141 h 683286"/>
              <a:gd name="connsiteX4" fmla="*/ 598097 w 827816"/>
              <a:gd name="connsiteY4" fmla="*/ 40370 h 683286"/>
              <a:gd name="connsiteX5" fmla="*/ 161741 w 827816"/>
              <a:gd name="connsiteY5" fmla="*/ 37790 h 683286"/>
              <a:gd name="connsiteX6" fmla="*/ 39456 w 827816"/>
              <a:gd name="connsiteY6" fmla="*/ 166527 h 683286"/>
              <a:gd name="connsiteX7" fmla="*/ 73150 w 827816"/>
              <a:gd name="connsiteY7" fmla="*/ 533910 h 683286"/>
              <a:gd name="connsiteX8" fmla="*/ 102394 w 827816"/>
              <a:gd name="connsiteY8" fmla="*/ 660976 h 683286"/>
              <a:gd name="connsiteX0" fmla="*/ 102394 w 827816"/>
              <a:gd name="connsiteY0" fmla="*/ 655435 h 677745"/>
              <a:gd name="connsiteX1" fmla="*/ 219803 w 827816"/>
              <a:gd name="connsiteY1" fmla="*/ 621385 h 677745"/>
              <a:gd name="connsiteX2" fmla="*/ 466971 w 827816"/>
              <a:gd name="connsiteY2" fmla="*/ 677424 h 677745"/>
              <a:gd name="connsiteX3" fmla="*/ 817417 w 827816"/>
              <a:gd name="connsiteY3" fmla="*/ 514600 h 677745"/>
              <a:gd name="connsiteX4" fmla="*/ 598097 w 827816"/>
              <a:gd name="connsiteY4" fmla="*/ 34829 h 677745"/>
              <a:gd name="connsiteX5" fmla="*/ 161741 w 827816"/>
              <a:gd name="connsiteY5" fmla="*/ 32249 h 677745"/>
              <a:gd name="connsiteX6" fmla="*/ 39456 w 827816"/>
              <a:gd name="connsiteY6" fmla="*/ 160986 h 677745"/>
              <a:gd name="connsiteX7" fmla="*/ 73150 w 827816"/>
              <a:gd name="connsiteY7" fmla="*/ 528369 h 677745"/>
              <a:gd name="connsiteX8" fmla="*/ 102394 w 827816"/>
              <a:gd name="connsiteY8" fmla="*/ 655435 h 677745"/>
              <a:gd name="connsiteX0" fmla="*/ 102394 w 827816"/>
              <a:gd name="connsiteY0" fmla="*/ 657723 h 680033"/>
              <a:gd name="connsiteX1" fmla="*/ 219803 w 827816"/>
              <a:gd name="connsiteY1" fmla="*/ 623673 h 680033"/>
              <a:gd name="connsiteX2" fmla="*/ 466971 w 827816"/>
              <a:gd name="connsiteY2" fmla="*/ 679712 h 680033"/>
              <a:gd name="connsiteX3" fmla="*/ 817417 w 827816"/>
              <a:gd name="connsiteY3" fmla="*/ 516888 h 680033"/>
              <a:gd name="connsiteX4" fmla="*/ 598097 w 827816"/>
              <a:gd name="connsiteY4" fmla="*/ 37117 h 680033"/>
              <a:gd name="connsiteX5" fmla="*/ 166920 w 827816"/>
              <a:gd name="connsiteY5" fmla="*/ 28238 h 680033"/>
              <a:gd name="connsiteX6" fmla="*/ 39456 w 827816"/>
              <a:gd name="connsiteY6" fmla="*/ 163274 h 680033"/>
              <a:gd name="connsiteX7" fmla="*/ 73150 w 827816"/>
              <a:gd name="connsiteY7" fmla="*/ 530657 h 680033"/>
              <a:gd name="connsiteX8" fmla="*/ 102394 w 827816"/>
              <a:gd name="connsiteY8" fmla="*/ 657723 h 680033"/>
              <a:gd name="connsiteX0" fmla="*/ 102394 w 827816"/>
              <a:gd name="connsiteY0" fmla="*/ 657723 h 680033"/>
              <a:gd name="connsiteX1" fmla="*/ 219803 w 827816"/>
              <a:gd name="connsiteY1" fmla="*/ 623673 h 680033"/>
              <a:gd name="connsiteX2" fmla="*/ 466971 w 827816"/>
              <a:gd name="connsiteY2" fmla="*/ 679712 h 680033"/>
              <a:gd name="connsiteX3" fmla="*/ 817417 w 827816"/>
              <a:gd name="connsiteY3" fmla="*/ 516888 h 680033"/>
              <a:gd name="connsiteX4" fmla="*/ 598097 w 827816"/>
              <a:gd name="connsiteY4" fmla="*/ 37117 h 680033"/>
              <a:gd name="connsiteX5" fmla="*/ 166920 w 827816"/>
              <a:gd name="connsiteY5" fmla="*/ 28238 h 680033"/>
              <a:gd name="connsiteX6" fmla="*/ 39456 w 827816"/>
              <a:gd name="connsiteY6" fmla="*/ 163274 h 680033"/>
              <a:gd name="connsiteX7" fmla="*/ 73150 w 827816"/>
              <a:gd name="connsiteY7" fmla="*/ 530657 h 680033"/>
              <a:gd name="connsiteX8" fmla="*/ 102394 w 827816"/>
              <a:gd name="connsiteY8" fmla="*/ 657723 h 680033"/>
              <a:gd name="connsiteX0" fmla="*/ 102394 w 827816"/>
              <a:gd name="connsiteY0" fmla="*/ 657723 h 680033"/>
              <a:gd name="connsiteX1" fmla="*/ 219803 w 827816"/>
              <a:gd name="connsiteY1" fmla="*/ 623673 h 680033"/>
              <a:gd name="connsiteX2" fmla="*/ 466971 w 827816"/>
              <a:gd name="connsiteY2" fmla="*/ 679712 h 680033"/>
              <a:gd name="connsiteX3" fmla="*/ 817417 w 827816"/>
              <a:gd name="connsiteY3" fmla="*/ 516888 h 680033"/>
              <a:gd name="connsiteX4" fmla="*/ 598097 w 827816"/>
              <a:gd name="connsiteY4" fmla="*/ 37117 h 680033"/>
              <a:gd name="connsiteX5" fmla="*/ 166920 w 827816"/>
              <a:gd name="connsiteY5" fmla="*/ 28238 h 680033"/>
              <a:gd name="connsiteX6" fmla="*/ 39456 w 827816"/>
              <a:gd name="connsiteY6" fmla="*/ 163274 h 680033"/>
              <a:gd name="connsiteX7" fmla="*/ 73150 w 827816"/>
              <a:gd name="connsiteY7" fmla="*/ 530657 h 680033"/>
              <a:gd name="connsiteX8" fmla="*/ 102394 w 827816"/>
              <a:gd name="connsiteY8" fmla="*/ 657723 h 680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7816" h="680033">
                <a:moveTo>
                  <a:pt x="102394" y="657723"/>
                </a:moveTo>
                <a:cubicBezTo>
                  <a:pt x="146990" y="625419"/>
                  <a:pt x="185923" y="620695"/>
                  <a:pt x="219803" y="623673"/>
                </a:cubicBezTo>
                <a:cubicBezTo>
                  <a:pt x="271252" y="622689"/>
                  <a:pt x="365931" y="685029"/>
                  <a:pt x="466971" y="679712"/>
                </a:cubicBezTo>
                <a:cubicBezTo>
                  <a:pt x="696360" y="667642"/>
                  <a:pt x="784318" y="648443"/>
                  <a:pt x="817417" y="516888"/>
                </a:cubicBezTo>
                <a:cubicBezTo>
                  <a:pt x="850516" y="385333"/>
                  <a:pt x="811620" y="101367"/>
                  <a:pt x="598097" y="37117"/>
                </a:cubicBezTo>
                <a:cubicBezTo>
                  <a:pt x="456880" y="-28858"/>
                  <a:pt x="249923" y="9443"/>
                  <a:pt x="166920" y="28238"/>
                </a:cubicBezTo>
                <a:cubicBezTo>
                  <a:pt x="83918" y="47033"/>
                  <a:pt x="79457" y="85818"/>
                  <a:pt x="39456" y="163274"/>
                </a:cubicBezTo>
                <a:cubicBezTo>
                  <a:pt x="-32204" y="262838"/>
                  <a:pt x="2619" y="446188"/>
                  <a:pt x="73150" y="530657"/>
                </a:cubicBezTo>
                <a:cubicBezTo>
                  <a:pt x="118717" y="607676"/>
                  <a:pt x="102394" y="657723"/>
                  <a:pt x="102394" y="65772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11" name="Freeform: Shape 8210">
            <a:extLst>
              <a:ext uri="{FF2B5EF4-FFF2-40B4-BE49-F238E27FC236}">
                <a16:creationId xmlns:a16="http://schemas.microsoft.com/office/drawing/2014/main" id="{E5ABA88C-083D-4153-914B-EAE48D91F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62673" flipH="1">
            <a:off x="925880" y="568325"/>
            <a:ext cx="5067123" cy="279630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8448" h="873038">
                <a:moveTo>
                  <a:pt x="628580" y="873029"/>
                </a:moveTo>
                <a:cubicBezTo>
                  <a:pt x="712019" y="861599"/>
                  <a:pt x="779646" y="801591"/>
                  <a:pt x="820985" y="803115"/>
                </a:cubicBezTo>
                <a:cubicBezTo>
                  <a:pt x="890136" y="805782"/>
                  <a:pt x="1102925" y="778255"/>
                  <a:pt x="1179791" y="630332"/>
                </a:cubicBezTo>
                <a:cubicBezTo>
                  <a:pt x="1256658" y="482408"/>
                  <a:pt x="1285233" y="316959"/>
                  <a:pt x="1178744" y="192753"/>
                </a:cubicBezTo>
                <a:cubicBezTo>
                  <a:pt x="1072254" y="68547"/>
                  <a:pt x="897566" y="-62326"/>
                  <a:pt x="459416" y="32447"/>
                </a:cubicBezTo>
                <a:cubicBezTo>
                  <a:pt x="21266" y="127221"/>
                  <a:pt x="-22359" y="453262"/>
                  <a:pt x="7264" y="595184"/>
                </a:cubicBezTo>
                <a:cubicBezTo>
                  <a:pt x="36887" y="737107"/>
                  <a:pt x="503802" y="728534"/>
                  <a:pt x="545617" y="737202"/>
                </a:cubicBezTo>
                <a:cubicBezTo>
                  <a:pt x="727068" y="773873"/>
                  <a:pt x="628580" y="873029"/>
                  <a:pt x="628580" y="873029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13" name="Freeform: Shape 8212">
            <a:extLst>
              <a:ext uri="{FF2B5EF4-FFF2-40B4-BE49-F238E27FC236}">
                <a16:creationId xmlns:a16="http://schemas.microsoft.com/office/drawing/2014/main" id="{E9B9FC97-C516-4E64-892E-A233B1A139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62673" flipH="1">
            <a:off x="844945" y="555917"/>
            <a:ext cx="5067125" cy="279630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8448" h="873038">
                <a:moveTo>
                  <a:pt x="628580" y="873029"/>
                </a:moveTo>
                <a:cubicBezTo>
                  <a:pt x="712019" y="861599"/>
                  <a:pt x="779646" y="801591"/>
                  <a:pt x="820985" y="803115"/>
                </a:cubicBezTo>
                <a:cubicBezTo>
                  <a:pt x="890136" y="805782"/>
                  <a:pt x="1102925" y="778255"/>
                  <a:pt x="1179791" y="630332"/>
                </a:cubicBezTo>
                <a:cubicBezTo>
                  <a:pt x="1256658" y="482408"/>
                  <a:pt x="1285233" y="316959"/>
                  <a:pt x="1178744" y="192753"/>
                </a:cubicBezTo>
                <a:cubicBezTo>
                  <a:pt x="1072254" y="68547"/>
                  <a:pt x="897566" y="-62326"/>
                  <a:pt x="459416" y="32447"/>
                </a:cubicBezTo>
                <a:cubicBezTo>
                  <a:pt x="21266" y="127221"/>
                  <a:pt x="-22359" y="453262"/>
                  <a:pt x="7264" y="595184"/>
                </a:cubicBezTo>
                <a:cubicBezTo>
                  <a:pt x="36887" y="737107"/>
                  <a:pt x="503802" y="728534"/>
                  <a:pt x="545617" y="737202"/>
                </a:cubicBezTo>
                <a:cubicBezTo>
                  <a:pt x="727068" y="773873"/>
                  <a:pt x="628580" y="873029"/>
                  <a:pt x="628580" y="87302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43C118-86E2-9522-175E-2806CA2E0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20" y="1089726"/>
            <a:ext cx="4729287" cy="1641524"/>
          </a:xfrm>
        </p:spPr>
        <p:txBody>
          <a:bodyPr>
            <a:normAutofit/>
          </a:bodyPr>
          <a:lstStyle/>
          <a:p>
            <a:pPr algn="ctr"/>
            <a:r>
              <a:rPr lang="da-DK" dirty="0"/>
              <a:t>Differentialdiagnoser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4661481-41F8-9176-3956-6128E50B2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724" y="950251"/>
            <a:ext cx="4531056" cy="2737547"/>
          </a:xfrm>
        </p:spPr>
        <p:txBody>
          <a:bodyPr anchor="ctr">
            <a:normAutofit/>
          </a:bodyPr>
          <a:lstStyle/>
          <a:p>
            <a:pPr algn="ctr"/>
            <a:r>
              <a:rPr lang="da-DK" dirty="0" err="1"/>
              <a:t>Nummulat</a:t>
            </a:r>
            <a:r>
              <a:rPr lang="da-DK" dirty="0"/>
              <a:t> eksem </a:t>
            </a:r>
          </a:p>
          <a:p>
            <a:pPr algn="ctr"/>
            <a:r>
              <a:rPr lang="da-DK" dirty="0"/>
              <a:t>Psoriasis</a:t>
            </a:r>
          </a:p>
          <a:p>
            <a:pPr algn="ctr"/>
            <a:r>
              <a:rPr lang="da-DK" dirty="0"/>
              <a:t>Stase eksem </a:t>
            </a:r>
          </a:p>
          <a:p>
            <a:pPr algn="ctr"/>
            <a:r>
              <a:rPr lang="da-DK" dirty="0"/>
              <a:t>Kontakteksem </a:t>
            </a:r>
          </a:p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020750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100A6-9587-2E12-E7FB-3CF4CC923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Neglesvamp - </a:t>
            </a:r>
            <a:r>
              <a:rPr lang="da-DK" dirty="0" err="1"/>
              <a:t>Onykomykose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7867697-FCCA-E2D3-3CB1-01A9A95B4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Dermatofyt</a:t>
            </a:r>
            <a:r>
              <a:rPr lang="da-DK" dirty="0"/>
              <a:t> (hyppigst </a:t>
            </a:r>
            <a:r>
              <a:rPr lang="da-DK" i="1" dirty="0"/>
              <a:t>T. </a:t>
            </a:r>
            <a:r>
              <a:rPr lang="da-DK" i="1" dirty="0" err="1"/>
              <a:t>rubrum</a:t>
            </a:r>
            <a:r>
              <a:rPr lang="da-DK" i="1" dirty="0"/>
              <a:t> </a:t>
            </a:r>
            <a:r>
              <a:rPr lang="da-DK" dirty="0"/>
              <a:t>eller </a:t>
            </a:r>
            <a:r>
              <a:rPr lang="da-DK" i="1" dirty="0"/>
              <a:t>T. </a:t>
            </a:r>
            <a:r>
              <a:rPr lang="da-DK" i="1" dirty="0" err="1"/>
              <a:t>interdigitale</a:t>
            </a:r>
            <a:r>
              <a:rPr lang="da-DK" dirty="0"/>
              <a:t>)</a:t>
            </a:r>
          </a:p>
          <a:p>
            <a:r>
              <a:rPr lang="da-DK" dirty="0"/>
              <a:t>Non-</a:t>
            </a:r>
            <a:r>
              <a:rPr lang="da-DK" dirty="0" err="1"/>
              <a:t>dermatofyt</a:t>
            </a:r>
            <a:r>
              <a:rPr lang="da-DK" dirty="0"/>
              <a:t> (skimmel) </a:t>
            </a:r>
          </a:p>
          <a:p>
            <a:r>
              <a:rPr lang="da-DK" dirty="0"/>
              <a:t>Candida (meget sjældent)</a:t>
            </a:r>
          </a:p>
          <a:p>
            <a:endParaRPr lang="da-DK" dirty="0"/>
          </a:p>
          <a:p>
            <a:r>
              <a:rPr lang="da-DK" sz="1800" i="1" dirty="0">
                <a:effectLst/>
                <a:latin typeface="Arial" panose="020B0604020202020204" pitchFamily="34" charset="0"/>
              </a:rPr>
              <a:t>Risikofaktorer </a:t>
            </a:r>
            <a:r>
              <a:rPr lang="da-DK" sz="1800" dirty="0" err="1">
                <a:effectLst/>
                <a:latin typeface="ArialMT"/>
              </a:rPr>
              <a:t>Højrisko</a:t>
            </a:r>
            <a:r>
              <a:rPr lang="da-DK" sz="1800" dirty="0">
                <a:effectLst/>
                <a:latin typeface="ArialMT"/>
              </a:rPr>
              <a:t>-grupper for neglesvamp udgøres af immunsupprimerede patienter, høj alder, diabetes mellitus, genetiske faktorer (</a:t>
            </a:r>
            <a:r>
              <a:rPr lang="da-DK" sz="1800" i="1" dirty="0" err="1">
                <a:effectLst/>
                <a:latin typeface="Arial" panose="020B0604020202020204" pitchFamily="34" charset="0"/>
              </a:rPr>
              <a:t>T.rubrum</a:t>
            </a:r>
            <a:r>
              <a:rPr lang="da-DK" sz="1800" dirty="0">
                <a:effectLst/>
                <a:latin typeface="ArialMT"/>
              </a:rPr>
              <a:t>), psoriasis, perifer </a:t>
            </a:r>
            <a:r>
              <a:rPr lang="da-DK" sz="1800" dirty="0" err="1">
                <a:effectLst/>
                <a:latin typeface="ArialMT"/>
              </a:rPr>
              <a:t>arteriosklerotisk</a:t>
            </a:r>
            <a:r>
              <a:rPr lang="da-DK" sz="1800" dirty="0">
                <a:effectLst/>
                <a:latin typeface="ArialMT"/>
              </a:rPr>
              <a:t> sygdom, visse sportsaktiviteter især svømning, og tobaksrygning 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715982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293528E-0CA3-4E56-B7A0-091C0AB0CB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3292D20-E72F-9A40-FA67-8A4F0A7C9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40" y="4976537"/>
            <a:ext cx="10658121" cy="8759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5 </a:t>
            </a:r>
            <a:r>
              <a:rPr lang="en-US" dirty="0" err="1"/>
              <a:t>kliniske</a:t>
            </a:r>
            <a:r>
              <a:rPr lang="en-US" dirty="0"/>
              <a:t> </a:t>
            </a:r>
            <a:r>
              <a:rPr lang="en-US" dirty="0" err="1"/>
              <a:t>varianter</a:t>
            </a:r>
            <a:endParaRPr lang="en-US" dirty="0"/>
          </a:p>
        </p:txBody>
      </p:sp>
      <p:pic>
        <p:nvPicPr>
          <p:cNvPr id="9" name="Billede 8" descr="Et billede, der indeholder tekst&#10;&#10;Automatisk genereret beskrivelse">
            <a:extLst>
              <a:ext uri="{FF2B5EF4-FFF2-40B4-BE49-F238E27FC236}">
                <a16:creationId xmlns:a16="http://schemas.microsoft.com/office/drawing/2014/main" id="{1BF38171-B781-7B19-DC69-734E486654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" r="-1" b="9710"/>
          <a:stretch/>
        </p:blipFill>
        <p:spPr>
          <a:xfrm>
            <a:off x="283466" y="285712"/>
            <a:ext cx="11603736" cy="4395865"/>
          </a:xfrm>
          <a:custGeom>
            <a:avLst/>
            <a:gdLst/>
            <a:ahLst/>
            <a:cxnLst/>
            <a:rect l="l" t="t" r="r" b="b"/>
            <a:pathLst>
              <a:path w="11349765" h="3938796">
                <a:moveTo>
                  <a:pt x="795037" y="22"/>
                </a:moveTo>
                <a:cubicBezTo>
                  <a:pt x="1053021" y="260"/>
                  <a:pt x="1376279" y="2487"/>
                  <a:pt x="1664950" y="5593"/>
                </a:cubicBezTo>
                <a:lnTo>
                  <a:pt x="9880140" y="24285"/>
                </a:lnTo>
                <a:lnTo>
                  <a:pt x="11338315" y="41907"/>
                </a:lnTo>
                <a:cubicBezTo>
                  <a:pt x="11379783" y="1357543"/>
                  <a:pt x="11296845" y="2623418"/>
                  <a:pt x="11276110" y="3914173"/>
                </a:cubicBezTo>
                <a:lnTo>
                  <a:pt x="10993203" y="3938796"/>
                </a:lnTo>
                <a:lnTo>
                  <a:pt x="1844326" y="3921552"/>
                </a:lnTo>
                <a:cubicBezTo>
                  <a:pt x="1106127" y="3902860"/>
                  <a:pt x="578842" y="3921553"/>
                  <a:pt x="72649" y="3902860"/>
                </a:cubicBezTo>
                <a:cubicBezTo>
                  <a:pt x="-82021" y="2638039"/>
                  <a:pt x="37496" y="877883"/>
                  <a:pt x="178107" y="80361"/>
                </a:cubicBezTo>
                <a:cubicBezTo>
                  <a:pt x="190197" y="-17618"/>
                  <a:pt x="180177" y="14441"/>
                  <a:pt x="422727" y="1980"/>
                </a:cubicBezTo>
                <a:cubicBezTo>
                  <a:pt x="508953" y="452"/>
                  <a:pt x="640245" y="-121"/>
                  <a:pt x="795037" y="22"/>
                </a:cubicBez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83465" y="285712"/>
            <a:ext cx="11603735" cy="4395864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0 w 7680682"/>
              <a:gd name="connsiteY4" fmla="*/ 60538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42138 w 7680682"/>
              <a:gd name="connsiteY4" fmla="*/ 40219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9875 w 7688439"/>
              <a:gd name="connsiteY0" fmla="*/ 6433518 h 6433552"/>
              <a:gd name="connsiteX1" fmla="*/ 6560587 w 7688439"/>
              <a:gd name="connsiteY1" fmla="*/ 6424418 h 6433552"/>
              <a:gd name="connsiteX2" fmla="*/ 995539 w 7688439"/>
              <a:gd name="connsiteY2" fmla="*/ 6393888 h 6433552"/>
              <a:gd name="connsiteX3" fmla="*/ 7757 w 7688439"/>
              <a:gd name="connsiteY3" fmla="*/ 6365104 h 6433552"/>
              <a:gd name="connsiteX4" fmla="*/ 49895 w 7688439"/>
              <a:gd name="connsiteY4" fmla="*/ 40219 h 6433552"/>
              <a:gd name="connsiteX5" fmla="*/ 241539 w 7688439"/>
              <a:gd name="connsiteY5" fmla="*/ 0 h 6433552"/>
              <a:gd name="connsiteX6" fmla="*/ 6439076 w 7688439"/>
              <a:gd name="connsiteY6" fmla="*/ 28166 h 6433552"/>
              <a:gd name="connsiteX7" fmla="*/ 7639227 w 7688439"/>
              <a:gd name="connsiteY7" fmla="*/ 58697 h 6433552"/>
              <a:gd name="connsiteX8" fmla="*/ 7567789 w 7688439"/>
              <a:gd name="connsiteY8" fmla="*/ 6302294 h 6433552"/>
              <a:gd name="connsiteX9" fmla="*/ 7402081 w 7688439"/>
              <a:gd name="connsiteY9" fmla="*/ 6430320 h 6433552"/>
              <a:gd name="connsiteX10" fmla="*/ 7149875 w 7688439"/>
              <a:gd name="connsiteY10" fmla="*/ 6433518 h 64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8439" h="6433552">
                <a:moveTo>
                  <a:pt x="7149875" y="6433518"/>
                </a:moveTo>
                <a:cubicBezTo>
                  <a:pt x="6975114" y="6433129"/>
                  <a:pt x="6756136" y="6429491"/>
                  <a:pt x="6560587" y="6424418"/>
                </a:cubicBezTo>
                <a:lnTo>
                  <a:pt x="995539" y="6393888"/>
                </a:lnTo>
                <a:lnTo>
                  <a:pt x="7757" y="6365104"/>
                </a:lnTo>
                <a:cubicBezTo>
                  <a:pt x="-20334" y="4216169"/>
                  <a:pt x="35849" y="2148514"/>
                  <a:pt x="49895" y="40219"/>
                </a:cubicBezTo>
                <a:lnTo>
                  <a:pt x="241539" y="0"/>
                </a:lnTo>
                <a:lnTo>
                  <a:pt x="6439076" y="28166"/>
                </a:lnTo>
                <a:cubicBezTo>
                  <a:pt x="6939139" y="58697"/>
                  <a:pt x="7296327" y="28165"/>
                  <a:pt x="7639227" y="58697"/>
                </a:cubicBezTo>
                <a:cubicBezTo>
                  <a:pt x="7744002" y="2124631"/>
                  <a:pt x="7663040" y="4999637"/>
                  <a:pt x="7567789" y="6302294"/>
                </a:cubicBezTo>
                <a:cubicBezTo>
                  <a:pt x="7559599" y="6462331"/>
                  <a:pt x="7566387" y="6409966"/>
                  <a:pt x="7402081" y="6430320"/>
                </a:cubicBezTo>
                <a:cubicBezTo>
                  <a:pt x="7343671" y="6432816"/>
                  <a:pt x="7254732" y="6433752"/>
                  <a:pt x="7149875" y="643351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94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B66DA0-569A-329E-F693-92E80FC38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Skimmel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CC26946-A497-D7C9-D2EA-768602EFB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090" y="3985462"/>
            <a:ext cx="6440488" cy="2235886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C7C7A3B3-DD77-F715-E720-C0F5AA97AAEF}"/>
              </a:ext>
            </a:extLst>
          </p:cNvPr>
          <p:cNvSpPr txBox="1"/>
          <p:nvPr/>
        </p:nvSpPr>
        <p:spPr>
          <a:xfrm>
            <a:off x="6096000" y="990718"/>
            <a:ext cx="263421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/>
              <a:t>Aspergillus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Fusarium</a:t>
            </a:r>
            <a:endParaRPr lang="da-DK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Mucor</a:t>
            </a:r>
            <a:r>
              <a:rPr lang="da-DK" sz="2400" b="1" dirty="0"/>
              <a:t>, </a:t>
            </a:r>
            <a:r>
              <a:rPr lang="da-DK" sz="2400" b="1" dirty="0" err="1"/>
              <a:t>Rhozopus</a:t>
            </a:r>
            <a:endParaRPr lang="da-DK" sz="2400" b="1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334D10A0-CE73-AE68-01E7-BD7058CA2C35}"/>
              </a:ext>
            </a:extLst>
          </p:cNvPr>
          <p:cNvSpPr txBox="1"/>
          <p:nvPr/>
        </p:nvSpPr>
        <p:spPr>
          <a:xfrm>
            <a:off x="8939589" y="990718"/>
            <a:ext cx="2414210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/>
              <a:t>Normal flora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Mucositis</a:t>
            </a:r>
            <a:endParaRPr lang="da-DK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Pityriasis</a:t>
            </a:r>
            <a:endParaRPr lang="da-DK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/>
              <a:t>Invasive infektioner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Hæmatogen</a:t>
            </a:r>
            <a:r>
              <a:rPr lang="da-DK" sz="2400" b="1" dirty="0"/>
              <a:t> </a:t>
            </a:r>
            <a:r>
              <a:rPr lang="da-DK" sz="2400" b="1" dirty="0" err="1"/>
              <a:t>dissiminering</a:t>
            </a:r>
            <a:endParaRPr lang="da-DK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Cryptogen</a:t>
            </a:r>
            <a:r>
              <a:rPr lang="da-DK" sz="2400" b="1" dirty="0"/>
              <a:t> meningitis</a:t>
            </a:r>
          </a:p>
        </p:txBody>
      </p:sp>
      <p:pic>
        <p:nvPicPr>
          <p:cNvPr id="6" name="Billede 5" descr="Et billede, der indeholder mad&#10;&#10;Automatisk genereret beskrivelse">
            <a:extLst>
              <a:ext uri="{FF2B5EF4-FFF2-40B4-BE49-F238E27FC236}">
                <a16:creationId xmlns:a16="http://schemas.microsoft.com/office/drawing/2014/main" id="{E4AC85B2-EBD8-2053-9185-0759DB48E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1632105"/>
            <a:ext cx="4775581" cy="36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022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ekst&#10;&#10;Automatisk genereret beskrivelse">
            <a:extLst>
              <a:ext uri="{FF2B5EF4-FFF2-40B4-BE49-F238E27FC236}">
                <a16:creationId xmlns:a16="http://schemas.microsoft.com/office/drawing/2014/main" id="{54A198FC-5F8F-D9C2-5394-387C998315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8237" r="-1" b="9710"/>
          <a:stretch/>
        </p:blipFill>
        <p:spPr>
          <a:xfrm>
            <a:off x="294132" y="269823"/>
            <a:ext cx="11603736" cy="3511445"/>
          </a:xfrm>
          <a:custGeom>
            <a:avLst/>
            <a:gdLst/>
            <a:ahLst/>
            <a:cxnLst/>
            <a:rect l="l" t="t" r="r" b="b"/>
            <a:pathLst>
              <a:path w="11349765" h="3938796">
                <a:moveTo>
                  <a:pt x="795037" y="22"/>
                </a:moveTo>
                <a:cubicBezTo>
                  <a:pt x="1053021" y="260"/>
                  <a:pt x="1376279" y="2487"/>
                  <a:pt x="1664950" y="5593"/>
                </a:cubicBezTo>
                <a:lnTo>
                  <a:pt x="9880140" y="24285"/>
                </a:lnTo>
                <a:lnTo>
                  <a:pt x="11338315" y="41907"/>
                </a:lnTo>
                <a:cubicBezTo>
                  <a:pt x="11379783" y="1357543"/>
                  <a:pt x="11296845" y="2623418"/>
                  <a:pt x="11276110" y="3914173"/>
                </a:cubicBezTo>
                <a:lnTo>
                  <a:pt x="10993203" y="3938796"/>
                </a:lnTo>
                <a:lnTo>
                  <a:pt x="1844326" y="3921552"/>
                </a:lnTo>
                <a:cubicBezTo>
                  <a:pt x="1106127" y="3902860"/>
                  <a:pt x="578842" y="3921553"/>
                  <a:pt x="72649" y="3902860"/>
                </a:cubicBezTo>
                <a:cubicBezTo>
                  <a:pt x="-82021" y="2638039"/>
                  <a:pt x="37496" y="877883"/>
                  <a:pt x="178107" y="80361"/>
                </a:cubicBezTo>
                <a:cubicBezTo>
                  <a:pt x="190197" y="-17618"/>
                  <a:pt x="180177" y="14441"/>
                  <a:pt x="422727" y="1980"/>
                </a:cubicBezTo>
                <a:cubicBezTo>
                  <a:pt x="508953" y="452"/>
                  <a:pt x="640245" y="-121"/>
                  <a:pt x="795037" y="22"/>
                </a:cubicBezTo>
                <a:close/>
              </a:path>
            </a:pathLst>
          </a:cu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65E2099F-49CA-305E-0E0B-2BE747658D9A}"/>
              </a:ext>
            </a:extLst>
          </p:cNvPr>
          <p:cNvSpPr txBox="1"/>
          <p:nvPr/>
        </p:nvSpPr>
        <p:spPr>
          <a:xfrm>
            <a:off x="644577" y="3822492"/>
            <a:ext cx="1858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-Hyppigste type</a:t>
            </a:r>
          </a:p>
          <a:p>
            <a:r>
              <a:rPr lang="da-DK" dirty="0"/>
              <a:t>- Ofte </a:t>
            </a:r>
            <a:r>
              <a:rPr lang="da-DK" i="1" dirty="0"/>
              <a:t>T. </a:t>
            </a:r>
            <a:r>
              <a:rPr lang="da-DK" i="1" dirty="0" err="1"/>
              <a:t>rubrum</a:t>
            </a:r>
            <a:endParaRPr lang="da-DK" i="1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8212BD81-6A9B-AA6B-E9C2-259B2F48A401}"/>
              </a:ext>
            </a:extLst>
          </p:cNvPr>
          <p:cNvSpPr txBox="1"/>
          <p:nvPr/>
        </p:nvSpPr>
        <p:spPr>
          <a:xfrm>
            <a:off x="2923082" y="3822492"/>
            <a:ext cx="1978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a-DK" dirty="0"/>
              <a:t>Overfladen af neglen angribes</a:t>
            </a:r>
          </a:p>
          <a:p>
            <a:pPr marL="285750" indent="-285750">
              <a:buFontTx/>
              <a:buChar char="-"/>
            </a:pPr>
            <a:r>
              <a:rPr lang="da-DK" dirty="0"/>
              <a:t>Ofte </a:t>
            </a:r>
            <a:r>
              <a:rPr lang="da-DK" i="1" dirty="0"/>
              <a:t>T. </a:t>
            </a:r>
            <a:r>
              <a:rPr lang="da-DK" i="1" dirty="0" err="1"/>
              <a:t>interdigitale</a:t>
            </a:r>
            <a:endParaRPr lang="da-DK" i="1" dirty="0"/>
          </a:p>
          <a:p>
            <a:pPr marL="285750" indent="-285750">
              <a:buFontTx/>
              <a:buChar char="-"/>
            </a:pPr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1A7EA0C-7277-FC4F-5596-4C699435376E}"/>
              </a:ext>
            </a:extLst>
          </p:cNvPr>
          <p:cNvSpPr txBox="1"/>
          <p:nvPr/>
        </p:nvSpPr>
        <p:spPr>
          <a:xfrm>
            <a:off x="5111646" y="3822492"/>
            <a:ext cx="1933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-Hyppigere hos </a:t>
            </a:r>
            <a:r>
              <a:rPr lang="da-DK" dirty="0" err="1"/>
              <a:t>immunosuprimerede</a:t>
            </a:r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BA05325E-836A-9B1F-BC28-C8A3ADFC2FBE}"/>
              </a:ext>
            </a:extLst>
          </p:cNvPr>
          <p:cNvSpPr txBox="1"/>
          <p:nvPr/>
        </p:nvSpPr>
        <p:spPr>
          <a:xfrm>
            <a:off x="7290218" y="3822492"/>
            <a:ext cx="2243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a-DK" dirty="0"/>
              <a:t>Negleoverfladen kan være intakt</a:t>
            </a:r>
          </a:p>
          <a:p>
            <a:pPr marL="285750" indent="-285750">
              <a:buFontTx/>
              <a:buChar char="-"/>
            </a:pPr>
            <a:r>
              <a:rPr lang="da-DK" i="1" dirty="0"/>
              <a:t>T. </a:t>
            </a:r>
            <a:r>
              <a:rPr lang="da-DK" i="1" dirty="0" err="1"/>
              <a:t>soudanense</a:t>
            </a:r>
            <a:r>
              <a:rPr lang="da-DK" i="1" dirty="0"/>
              <a:t> </a:t>
            </a:r>
            <a:r>
              <a:rPr lang="da-DK" dirty="0"/>
              <a:t>og </a:t>
            </a:r>
            <a:r>
              <a:rPr lang="da-DK" i="1" dirty="0"/>
              <a:t>T. </a:t>
            </a:r>
            <a:r>
              <a:rPr lang="da-DK" i="1" dirty="0" err="1"/>
              <a:t>violaceum</a:t>
            </a:r>
            <a:endParaRPr lang="da-DK" i="1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D380620D-02E7-C753-6509-DA0B2EA92B04}"/>
              </a:ext>
            </a:extLst>
          </p:cNvPr>
          <p:cNvSpPr txBox="1"/>
          <p:nvPr/>
        </p:nvSpPr>
        <p:spPr>
          <a:xfrm>
            <a:off x="9608695" y="3822492"/>
            <a:ext cx="1938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- Risiko øges ved traumatiseret negl</a:t>
            </a:r>
          </a:p>
        </p:txBody>
      </p:sp>
    </p:spTree>
    <p:extLst>
      <p:ext uri="{BB962C8B-B14F-4D97-AF65-F5344CB8AC3E}">
        <p14:creationId xmlns:p14="http://schemas.microsoft.com/office/powerpoint/2010/main" val="17296092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96AF46-1A76-F0AE-2B7C-0A4C0AC8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5" y="604801"/>
            <a:ext cx="5329187" cy="15310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 spc="1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Udredning</a:t>
            </a:r>
            <a:endParaRPr lang="en-US" b="1" kern="1200" spc="1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0CB65B58-3FBC-483C-DF03-ED968510662C}"/>
              </a:ext>
            </a:extLst>
          </p:cNvPr>
          <p:cNvSpPr txBox="1"/>
          <p:nvPr/>
        </p:nvSpPr>
        <p:spPr>
          <a:xfrm>
            <a:off x="1155924" y="1755294"/>
            <a:ext cx="5092476" cy="36522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Hudsvampe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(</a:t>
            </a: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dermatofyter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) DNA/RNA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Prøvemateriale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sendes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til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PCR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undersøgelse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.</a:t>
            </a:r>
            <a:r>
              <a:rPr lang="en-US" spc="50" dirty="0">
                <a:latin typeface="Chalkboard" panose="03050602040202020205" pitchFamily="66" charset="77"/>
                <a:cs typeface="Boucherie Block" panose="020F0502020204030204" pitchFamily="34" charset="0"/>
              </a:rPr>
              <a:t/>
            </a:r>
            <a:br>
              <a:rPr lang="en-US" spc="50" dirty="0">
                <a:latin typeface="Chalkboard" panose="03050602040202020205" pitchFamily="66" charset="77"/>
                <a:cs typeface="Boucherie Block" panose="020F0502020204030204" pitchFamily="34" charset="0"/>
              </a:rPr>
            </a:br>
            <a:r>
              <a:rPr lang="en-US" spc="50" dirty="0">
                <a:latin typeface="Chalkboard" panose="03050602040202020205" pitchFamily="66" charset="77"/>
                <a:cs typeface="Boucherie Block" panose="020F0502020204030204" pitchFamily="34" charset="0"/>
              </a:rPr>
              <a:t>PCR-</a:t>
            </a:r>
            <a:r>
              <a:rPr lang="en-US" spc="50" dirty="0" err="1">
                <a:latin typeface="Chalkboard" panose="03050602040202020205" pitchFamily="66" charset="77"/>
                <a:cs typeface="Boucherie Block" panose="020F0502020204030204" pitchFamily="34" charset="0"/>
              </a:rPr>
              <a:t>rør</a:t>
            </a:r>
            <a:endParaRPr lang="en-US" i="0" u="none" strike="noStrike" spc="50" dirty="0">
              <a:effectLst/>
              <a:latin typeface="Chalkboard" panose="03050602040202020205" pitchFamily="66" charset="77"/>
              <a:cs typeface="Boucherie Block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b="1" spc="50" dirty="0">
              <a:latin typeface="Chalkboard" panose="03050602040202020205" pitchFamily="66" charset="77"/>
              <a:cs typeface="Boucherie Block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Hudsvampe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(</a:t>
            </a: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dermatofyter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) </a:t>
            </a: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mikroskopi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og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b="1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dyrkning</a:t>
            </a:r>
            <a:r>
              <a:rPr lang="en-US" b="1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 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Prøvemateriale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sendes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i</a:t>
            </a: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 </a:t>
            </a:r>
            <a:r>
              <a:rPr lang="en-US" i="0" u="none" strike="noStrike" spc="50" dirty="0" err="1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dermapak</a:t>
            </a:r>
            <a:endParaRPr lang="en-US" i="0" u="none" strike="noStrike" spc="50" dirty="0">
              <a:effectLst/>
              <a:latin typeface="Chalkboard" panose="03050602040202020205" pitchFamily="66" charset="77"/>
              <a:cs typeface="Boucherie Block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pc="50" dirty="0">
              <a:latin typeface="Chalkboard" panose="03050602040202020205" pitchFamily="66" charset="77"/>
              <a:cs typeface="Boucherie Block" panose="020F050202020403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i="0" u="none" strike="noStrike" dirty="0" err="1">
                <a:effectLst/>
              </a:rPr>
              <a:t>Negle</a:t>
            </a:r>
            <a:r>
              <a:rPr lang="en-US" i="0" u="none" strike="noStrike" dirty="0">
                <a:effectLst/>
              </a:rPr>
              <a:t>: Der </a:t>
            </a:r>
            <a:r>
              <a:rPr lang="en-US" i="0" u="none" strike="noStrike" dirty="0" err="1">
                <a:effectLst/>
              </a:rPr>
              <a:t>skrabes</a:t>
            </a:r>
            <a:r>
              <a:rPr lang="en-US" i="0" u="none" strike="noStrike" dirty="0">
                <a:effectLst/>
              </a:rPr>
              <a:t> med </a:t>
            </a:r>
            <a:r>
              <a:rPr lang="en-US" i="0" u="none" strike="noStrike" dirty="0" err="1">
                <a:effectLst/>
              </a:rPr>
              <a:t>skarpske</a:t>
            </a:r>
            <a:r>
              <a:rPr lang="en-US" i="0" u="none" strike="noStrike" dirty="0">
                <a:effectLst/>
              </a:rPr>
              <a:t> </a:t>
            </a:r>
            <a:r>
              <a:rPr lang="en-US" i="0" u="none" strike="noStrike" dirty="0" err="1">
                <a:effectLst/>
              </a:rPr>
              <a:t>fra</a:t>
            </a:r>
            <a:r>
              <a:rPr lang="en-US" i="0" u="none" strike="noStrike" dirty="0">
                <a:effectLst/>
              </a:rPr>
              <a:t> over- </a:t>
            </a:r>
            <a:r>
              <a:rPr lang="en-US" i="0" u="none" strike="noStrike" dirty="0" err="1">
                <a:effectLst/>
              </a:rPr>
              <a:t>og</a:t>
            </a:r>
            <a:r>
              <a:rPr lang="en-US" i="0" u="none" strike="noStrike" dirty="0">
                <a:effectLst/>
              </a:rPr>
              <a:t> underside </a:t>
            </a:r>
            <a:r>
              <a:rPr lang="en-US" i="0" u="none" strike="noStrike" dirty="0" err="1">
                <a:effectLst/>
              </a:rPr>
              <a:t>af</a:t>
            </a:r>
            <a:r>
              <a:rPr lang="en-US" i="0" u="none" strike="noStrike" dirty="0">
                <a:effectLst/>
              </a:rPr>
              <a:t> </a:t>
            </a:r>
            <a:r>
              <a:rPr lang="en-US" i="0" u="none" strike="noStrike" dirty="0" err="1">
                <a:effectLst/>
              </a:rPr>
              <a:t>neglen</a:t>
            </a:r>
            <a:r>
              <a:rPr lang="en-US" i="0" u="none" strike="noStrike" dirty="0">
                <a:effectLst/>
              </a:rPr>
              <a:t>.</a:t>
            </a:r>
            <a:endParaRPr lang="en-US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i="0" u="none" strike="noStrike" spc="50" dirty="0">
                <a:effectLst/>
                <a:latin typeface="Chalkboard" panose="03050602040202020205" pitchFamily="66" charset="77"/>
                <a:cs typeface="Boucherie Block" panose="020F0502020204030204" pitchFamily="34" charset="0"/>
              </a:rPr>
              <a:t>.</a:t>
            </a:r>
            <a:r>
              <a:rPr lang="en-US" b="1" spc="50" dirty="0">
                <a:latin typeface="Chalkboard" panose="03050602040202020205" pitchFamily="66" charset="77"/>
                <a:cs typeface="Boucherie Block" panose="020F0502020204030204" pitchFamily="34" charset="0"/>
              </a:rPr>
              <a:t/>
            </a:r>
            <a:br>
              <a:rPr lang="en-US" b="1" spc="50" dirty="0">
                <a:latin typeface="Chalkboard" panose="03050602040202020205" pitchFamily="66" charset="77"/>
                <a:cs typeface="Boucherie Block" panose="020F0502020204030204" pitchFamily="34" charset="0"/>
              </a:rPr>
            </a:br>
            <a:r>
              <a:rPr lang="en-US" b="1" spc="50" dirty="0">
                <a:latin typeface="Chalkboard" panose="03050602040202020205" pitchFamily="66" charset="77"/>
                <a:cs typeface="Boucherie Block" panose="020F0502020204030204" pitchFamily="34" charset="0"/>
              </a:rPr>
              <a:t/>
            </a:r>
            <a:br>
              <a:rPr lang="en-US" b="1" spc="50" dirty="0">
                <a:latin typeface="Chalkboard" panose="03050602040202020205" pitchFamily="66" charset="77"/>
                <a:cs typeface="Boucherie Block" panose="020F0502020204030204" pitchFamily="34" charset="0"/>
              </a:rPr>
            </a:br>
            <a:endParaRPr lang="en-US" b="1" spc="50" dirty="0">
              <a:latin typeface="Chalkboard" panose="03050602040202020205" pitchFamily="66" charset="77"/>
              <a:cs typeface="Boucherie Block" panose="020F0502020204030204" pitchFamily="34" charset="0"/>
            </a:endParaRPr>
          </a:p>
        </p:txBody>
      </p:sp>
      <p:pic>
        <p:nvPicPr>
          <p:cNvPr id="10" name="Billede 9" descr="Et billede, der indeholder cylinder, indendørs&#10;&#10;Automatisk genereret beskrivelse">
            <a:extLst>
              <a:ext uri="{FF2B5EF4-FFF2-40B4-BE49-F238E27FC236}">
                <a16:creationId xmlns:a16="http://schemas.microsoft.com/office/drawing/2014/main" id="{DE8425BB-C903-6DB4-5841-FC48141AB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779" y="637909"/>
            <a:ext cx="3295405" cy="2593974"/>
          </a:xfrm>
          <a:prstGeom prst="rect">
            <a:avLst/>
          </a:prstGeom>
        </p:spPr>
      </p:pic>
      <p:pic>
        <p:nvPicPr>
          <p:cNvPr id="2050" name="Picture 2" descr="Et billede, der indeholder tekst, visitkort, Rektangel, kunst&#10;&#10;Automatisk genereret beskrivelse">
            <a:extLst>
              <a:ext uri="{FF2B5EF4-FFF2-40B4-BE49-F238E27FC236}">
                <a16:creationId xmlns:a16="http://schemas.microsoft.com/office/drawing/2014/main" id="{585B00CB-D648-19D6-EA94-EE2102B59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5167" y="3632746"/>
            <a:ext cx="3458631" cy="259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>
            <a:extLst>
              <a:ext uri="{FF2B5EF4-FFF2-40B4-BE49-F238E27FC236}">
                <a16:creationId xmlns:a16="http://schemas.microsoft.com/office/drawing/2014/main" id="{0814AC44-CCEF-4D83-57CF-F5C6EDB9D0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1A3D3C32-7D11-7695-C25B-0995C82424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2718816" cy="214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52265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E3A616-BCEB-FA6F-EABE-DAD055D30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40" y="4863993"/>
            <a:ext cx="10658121" cy="8759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Behandling</a:t>
            </a:r>
          </a:p>
        </p:txBody>
      </p:sp>
      <p:pic>
        <p:nvPicPr>
          <p:cNvPr id="4098" name="Picture 2" descr="Køb Finail Neglelak 5 % 5 ml - Mecindo">
            <a:extLst>
              <a:ext uri="{FF2B5EF4-FFF2-40B4-BE49-F238E27FC236}">
                <a16:creationId xmlns:a16="http://schemas.microsoft.com/office/drawing/2014/main" id="{3DC4D93B-0111-5098-28FB-CB493C782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1" b="13948"/>
          <a:stretch/>
        </p:blipFill>
        <p:spPr bwMode="auto">
          <a:xfrm>
            <a:off x="1033867" y="801858"/>
            <a:ext cx="4655403" cy="336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erbinafin 1A Pharma® 250Mg 14 St mit dem E-Rezept kaufen - Shop Apotheke">
            <a:extLst>
              <a:ext uri="{FF2B5EF4-FFF2-40B4-BE49-F238E27FC236}">
                <a16:creationId xmlns:a16="http://schemas.microsoft.com/office/drawing/2014/main" id="{AB2BD57E-474A-4459-B054-94971D1B3B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03044" y="801858"/>
            <a:ext cx="3362179" cy="336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9038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ECBC6-40BB-91A4-4DE7-CA15355A9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558210"/>
            <a:ext cx="10333075" cy="955798"/>
          </a:xfrm>
        </p:spPr>
        <p:txBody>
          <a:bodyPr/>
          <a:lstStyle/>
          <a:p>
            <a:r>
              <a:rPr lang="da-DK" dirty="0"/>
              <a:t>Behandling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41262E4-95EA-DDED-2A6B-A58AEA534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725" y="1279829"/>
            <a:ext cx="10333074" cy="3827722"/>
          </a:xfrm>
        </p:spPr>
        <p:txBody>
          <a:bodyPr/>
          <a:lstStyle/>
          <a:p>
            <a:r>
              <a:rPr lang="da-DK" sz="1800" dirty="0">
                <a:effectLst/>
                <a:latin typeface="ArialMT"/>
              </a:rPr>
              <a:t>Systemisk behandling forudsætter mykologisk verificering af infektion. </a:t>
            </a:r>
            <a:endParaRPr lang="da-DK" dirty="0"/>
          </a:p>
          <a:p>
            <a:r>
              <a:rPr lang="da-DK" sz="1800" dirty="0">
                <a:effectLst/>
                <a:latin typeface="ArialMT"/>
              </a:rPr>
              <a:t>I en konsensusrapport fra 2005 anbefales </a:t>
            </a:r>
            <a:r>
              <a:rPr lang="da-DK" sz="1800" b="1" dirty="0" err="1">
                <a:effectLst/>
                <a:latin typeface="Arial" panose="020B0604020202020204" pitchFamily="34" charset="0"/>
              </a:rPr>
              <a:t>topikal</a:t>
            </a:r>
            <a:r>
              <a:rPr lang="da-DK" sz="1800" b="1" dirty="0">
                <a:effectLst/>
                <a:latin typeface="Arial" panose="020B0604020202020204" pitchFamily="34" charset="0"/>
              </a:rPr>
              <a:t> monoterapi </a:t>
            </a:r>
            <a:r>
              <a:rPr lang="da-DK" sz="1800" dirty="0">
                <a:effectLst/>
                <a:latin typeface="ArialMT"/>
              </a:rPr>
              <a:t>(lak) hvis </a:t>
            </a:r>
            <a:r>
              <a:rPr lang="da-DK" sz="1800" dirty="0" err="1">
                <a:effectLst/>
                <a:latin typeface="ArialMT"/>
              </a:rPr>
              <a:t>nedenstående</a:t>
            </a:r>
            <a:r>
              <a:rPr lang="da-DK" sz="1800" dirty="0">
                <a:effectLst/>
                <a:latin typeface="ArialMT"/>
              </a:rPr>
              <a:t> punkter er opfyldt: </a:t>
            </a:r>
            <a:endParaRPr lang="da-DK" dirty="0"/>
          </a:p>
          <a:p>
            <a:pPr>
              <a:buFont typeface="+mj-lt"/>
              <a:buAutoNum type="arabicPeriod"/>
            </a:pPr>
            <a:r>
              <a:rPr lang="da-DK" sz="1800" dirty="0">
                <a:effectLst/>
                <a:latin typeface="ArialMT"/>
              </a:rPr>
              <a:t>Max 50% af neglepladen må være involveret </a:t>
            </a:r>
          </a:p>
          <a:p>
            <a:pPr>
              <a:buFont typeface="+mj-lt"/>
              <a:buAutoNum type="arabicPeriod"/>
            </a:pPr>
            <a:r>
              <a:rPr lang="da-DK" sz="1800" dirty="0">
                <a:effectLst/>
                <a:latin typeface="ArialMT"/>
              </a:rPr>
              <a:t>Matrix må ikke være angrebet </a:t>
            </a:r>
          </a:p>
          <a:p>
            <a:pPr>
              <a:buFont typeface="+mj-lt"/>
              <a:buAutoNum type="arabicPeriod"/>
            </a:pPr>
            <a:r>
              <a:rPr lang="da-DK" sz="1800" dirty="0">
                <a:effectLst/>
                <a:latin typeface="ArialMT"/>
              </a:rPr>
              <a:t>Max 3-4 negle må være involveret </a:t>
            </a:r>
          </a:p>
          <a:p>
            <a:pPr>
              <a:buFont typeface="+mj-lt"/>
              <a:buAutoNum type="arabicPeriod"/>
            </a:pPr>
            <a:r>
              <a:rPr lang="da-DK" sz="1800" dirty="0">
                <a:effectLst/>
                <a:latin typeface="ArialMT"/>
              </a:rPr>
              <a:t>Til patienter, hvor oral behandling ikke er </a:t>
            </a:r>
            <a:r>
              <a:rPr lang="da-DK" sz="1800" dirty="0" err="1">
                <a:effectLst/>
                <a:latin typeface="ArialMT"/>
              </a:rPr>
              <a:t>tilrådeligt</a:t>
            </a:r>
            <a:r>
              <a:rPr lang="da-DK" sz="1800" dirty="0">
                <a:effectLst/>
                <a:latin typeface="ArialMT"/>
              </a:rPr>
              <a:t> (synkeproblemer, </a:t>
            </a:r>
          </a:p>
          <a:p>
            <a:r>
              <a:rPr lang="da-DK" sz="1800" dirty="0">
                <a:effectLst/>
                <a:latin typeface="ArialMT"/>
              </a:rPr>
              <a:t>interaktionsproblematik o.l.) </a:t>
            </a:r>
            <a:endParaRPr lang="da-DK" dirty="0"/>
          </a:p>
          <a:p>
            <a:endParaRPr lang="da-DK" dirty="0"/>
          </a:p>
        </p:txBody>
      </p:sp>
      <p:pic>
        <p:nvPicPr>
          <p:cNvPr id="5" name="Billede 4" descr="Et billede, der indeholder tekst, kvittering, Font/skrifttype, skærmbillede&#10;&#10;Automatisk genereret beskrivelse">
            <a:extLst>
              <a:ext uri="{FF2B5EF4-FFF2-40B4-BE49-F238E27FC236}">
                <a16:creationId xmlns:a16="http://schemas.microsoft.com/office/drawing/2014/main" id="{50AFBB49-7A10-FBBE-DF1D-2BD05172F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4248389"/>
            <a:ext cx="7772400" cy="220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619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73902359-A3DA-EC5A-2783-10EAE65D2C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331" y="785006"/>
            <a:ext cx="7084372" cy="3827463"/>
          </a:xfrm>
        </p:spPr>
      </p:pic>
    </p:spTree>
    <p:extLst>
      <p:ext uri="{BB962C8B-B14F-4D97-AF65-F5344CB8AC3E}">
        <p14:creationId xmlns:p14="http://schemas.microsoft.com/office/powerpoint/2010/main" val="26364971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ekst&#10;&#10;Automatisk genereret beskrivelse">
            <a:extLst>
              <a:ext uri="{FF2B5EF4-FFF2-40B4-BE49-F238E27FC236}">
                <a16:creationId xmlns:a16="http://schemas.microsoft.com/office/drawing/2014/main" id="{54A198FC-5F8F-D9C2-5394-387C998315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8237" r="-1" b="9710"/>
          <a:stretch/>
        </p:blipFill>
        <p:spPr>
          <a:xfrm>
            <a:off x="294132" y="269823"/>
            <a:ext cx="11603736" cy="3511445"/>
          </a:xfrm>
          <a:custGeom>
            <a:avLst/>
            <a:gdLst/>
            <a:ahLst/>
            <a:cxnLst/>
            <a:rect l="l" t="t" r="r" b="b"/>
            <a:pathLst>
              <a:path w="11349765" h="3938796">
                <a:moveTo>
                  <a:pt x="795037" y="22"/>
                </a:moveTo>
                <a:cubicBezTo>
                  <a:pt x="1053021" y="260"/>
                  <a:pt x="1376279" y="2487"/>
                  <a:pt x="1664950" y="5593"/>
                </a:cubicBezTo>
                <a:lnTo>
                  <a:pt x="9880140" y="24285"/>
                </a:lnTo>
                <a:lnTo>
                  <a:pt x="11338315" y="41907"/>
                </a:lnTo>
                <a:cubicBezTo>
                  <a:pt x="11379783" y="1357543"/>
                  <a:pt x="11296845" y="2623418"/>
                  <a:pt x="11276110" y="3914173"/>
                </a:cubicBezTo>
                <a:lnTo>
                  <a:pt x="10993203" y="3938796"/>
                </a:lnTo>
                <a:lnTo>
                  <a:pt x="1844326" y="3921552"/>
                </a:lnTo>
                <a:cubicBezTo>
                  <a:pt x="1106127" y="3902860"/>
                  <a:pt x="578842" y="3921553"/>
                  <a:pt x="72649" y="3902860"/>
                </a:cubicBezTo>
                <a:cubicBezTo>
                  <a:pt x="-82021" y="2638039"/>
                  <a:pt x="37496" y="877883"/>
                  <a:pt x="178107" y="80361"/>
                </a:cubicBezTo>
                <a:cubicBezTo>
                  <a:pt x="190197" y="-17618"/>
                  <a:pt x="180177" y="14441"/>
                  <a:pt x="422727" y="1980"/>
                </a:cubicBezTo>
                <a:cubicBezTo>
                  <a:pt x="508953" y="452"/>
                  <a:pt x="640245" y="-121"/>
                  <a:pt x="795037" y="22"/>
                </a:cubicBezTo>
                <a:close/>
              </a:path>
            </a:pathLst>
          </a:cu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C4405BF0-3683-2F13-AAA1-889A1048FA75}"/>
              </a:ext>
            </a:extLst>
          </p:cNvPr>
          <p:cNvSpPr txBox="1"/>
          <p:nvPr/>
        </p:nvSpPr>
        <p:spPr>
          <a:xfrm>
            <a:off x="674557" y="3912432"/>
            <a:ext cx="102982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00" dirty="0">
                <a:effectLst/>
                <a:latin typeface="ArialMT"/>
              </a:rPr>
              <a:t>Behandling med medicinsk neglelak og tablet </a:t>
            </a:r>
            <a:r>
              <a:rPr lang="da-DK" sz="1800" dirty="0" err="1">
                <a:effectLst/>
                <a:latin typeface="ArialMT"/>
              </a:rPr>
              <a:t>terbinafin</a:t>
            </a:r>
            <a:r>
              <a:rPr lang="da-DK" dirty="0">
                <a:latin typeface="ArialMT"/>
              </a:rPr>
              <a:t> (husk blodprøver før og efter 2-4 uger)</a:t>
            </a:r>
            <a:endParaRPr lang="da-DK" sz="1800" dirty="0">
              <a:effectLst/>
              <a:latin typeface="ArialMT"/>
            </a:endParaRPr>
          </a:p>
          <a:p>
            <a:endParaRPr lang="da-DK" dirty="0">
              <a:latin typeface="ArialMT"/>
            </a:endParaRPr>
          </a:p>
          <a:p>
            <a:r>
              <a:rPr lang="da-DK" sz="1800" dirty="0">
                <a:effectLst/>
                <a:latin typeface="ArialMT"/>
              </a:rPr>
              <a:t>Kortklipning og nedfiling af negle hyppigt</a:t>
            </a:r>
          </a:p>
          <a:p>
            <a:endParaRPr lang="da-DK" dirty="0">
              <a:latin typeface="ArialMT"/>
            </a:endParaRPr>
          </a:p>
          <a:p>
            <a:r>
              <a:rPr lang="da-DK" sz="1800" dirty="0">
                <a:effectLst/>
                <a:latin typeface="ArialMT"/>
              </a:rPr>
              <a:t>Hvor penetrationen af neglen er </a:t>
            </a:r>
            <a:r>
              <a:rPr lang="da-DK" sz="1800" dirty="0" err="1">
                <a:effectLst/>
                <a:latin typeface="ArialMT"/>
              </a:rPr>
              <a:t>dårlig</a:t>
            </a:r>
            <a:r>
              <a:rPr lang="da-DK" sz="1800" dirty="0">
                <a:effectLst/>
                <a:latin typeface="ArialMT"/>
              </a:rPr>
              <a:t> kan mekanisk fjernelse /kemisk/</a:t>
            </a:r>
            <a:r>
              <a:rPr lang="da-DK" sz="1800" dirty="0" err="1">
                <a:effectLst/>
                <a:latin typeface="ArialMT"/>
              </a:rPr>
              <a:t>avulsio</a:t>
            </a:r>
            <a:r>
              <a:rPr lang="da-DK" sz="1800" dirty="0">
                <a:effectLst/>
                <a:latin typeface="ArialMT"/>
              </a:rPr>
              <a:t> af neglen overvejes. Ved samtidig </a:t>
            </a:r>
            <a:r>
              <a:rPr lang="da-DK" sz="1800" dirty="0" err="1">
                <a:effectLst/>
                <a:latin typeface="ArialMT"/>
              </a:rPr>
              <a:t>paronychia</a:t>
            </a:r>
            <a:r>
              <a:rPr lang="da-DK" sz="1800" dirty="0">
                <a:effectLst/>
                <a:latin typeface="ArialMT"/>
              </a:rPr>
              <a:t> kan der anvendes </a:t>
            </a:r>
            <a:r>
              <a:rPr lang="da-DK" sz="1800" dirty="0" err="1">
                <a:effectLst/>
                <a:latin typeface="ArialMT"/>
              </a:rPr>
              <a:t>topikal</a:t>
            </a:r>
            <a:r>
              <a:rPr lang="da-DK" sz="1800" dirty="0">
                <a:effectLst/>
                <a:latin typeface="ArialMT"/>
              </a:rPr>
              <a:t> behandling i form af cremer </a:t>
            </a:r>
          </a:p>
          <a:p>
            <a:endParaRPr lang="da-DK" dirty="0">
              <a:latin typeface="ArialMT"/>
            </a:endParaRPr>
          </a:p>
          <a:p>
            <a:r>
              <a:rPr lang="da-DK" dirty="0">
                <a:latin typeface="ArialMT"/>
              </a:rPr>
              <a:t>Kogevask strømper, sko i </a:t>
            </a:r>
            <a:r>
              <a:rPr lang="da-DK" dirty="0" err="1">
                <a:latin typeface="ArialMT"/>
              </a:rPr>
              <a:t>Rodalon</a:t>
            </a:r>
            <a:r>
              <a:rPr lang="da-DK" dirty="0">
                <a:latin typeface="ArialMT"/>
              </a:rPr>
              <a:t> 24 timer.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077080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7B7EAF-2032-D42B-A7F9-37B150C6C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558210"/>
            <a:ext cx="10333075" cy="970788"/>
          </a:xfrm>
        </p:spPr>
        <p:txBody>
          <a:bodyPr>
            <a:normAutofit fontScale="90000"/>
          </a:bodyPr>
          <a:lstStyle/>
          <a:p>
            <a:r>
              <a:rPr lang="da-DK" sz="4800" b="1" dirty="0">
                <a:effectLst/>
                <a:latin typeface="Arial" panose="020B0604020202020204" pitchFamily="34" charset="0"/>
              </a:rPr>
              <a:t>Prognose: </a:t>
            </a: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8EB52A6-395B-C83A-8C4B-9C199C544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sz="1800" dirty="0">
                <a:effectLst/>
                <a:latin typeface="ArialMT"/>
              </a:rPr>
              <a:t>Behandlingsrespons i form af klinisk normalisering af neglen er ofte mindre end 50%, mens den mykologiske ’</a:t>
            </a:r>
            <a:r>
              <a:rPr lang="da-DK" sz="1800" dirty="0" err="1">
                <a:effectLst/>
                <a:latin typeface="ArialMT"/>
              </a:rPr>
              <a:t>cure</a:t>
            </a:r>
            <a:r>
              <a:rPr lang="da-DK" sz="1800" dirty="0">
                <a:effectLst/>
                <a:latin typeface="ArialMT"/>
              </a:rPr>
              <a:t> rate’ som </a:t>
            </a:r>
            <a:r>
              <a:rPr lang="da-DK" sz="1800" dirty="0" err="1">
                <a:effectLst/>
                <a:latin typeface="ArialMT"/>
              </a:rPr>
              <a:t>regl</a:t>
            </a:r>
            <a:r>
              <a:rPr lang="da-DK" sz="1800" dirty="0">
                <a:effectLst/>
                <a:latin typeface="ArialMT"/>
              </a:rPr>
              <a:t> er ca. 30% højere.</a:t>
            </a:r>
          </a:p>
          <a:p>
            <a:r>
              <a:rPr lang="da-DK" sz="1800" dirty="0">
                <a:effectLst/>
                <a:latin typeface="ArialMT"/>
              </a:rPr>
              <a:t/>
            </a:r>
            <a:br>
              <a:rPr lang="da-DK" sz="1800" dirty="0">
                <a:effectLst/>
                <a:latin typeface="ArialMT"/>
              </a:rPr>
            </a:br>
            <a:r>
              <a:rPr lang="da-DK" sz="1800" i="1" dirty="0">
                <a:effectLst/>
                <a:latin typeface="Arial" panose="020B0604020202020204" pitchFamily="34" charset="0"/>
              </a:rPr>
              <a:t>Tinea </a:t>
            </a:r>
            <a:r>
              <a:rPr lang="da-DK" sz="1800" i="1" dirty="0" err="1">
                <a:effectLst/>
                <a:latin typeface="Arial" panose="020B0604020202020204" pitchFamily="34" charset="0"/>
              </a:rPr>
              <a:t>ungvium</a:t>
            </a:r>
            <a:r>
              <a:rPr lang="da-DK" sz="1800" i="1" dirty="0">
                <a:latin typeface="Arial" panose="020B0604020202020204" pitchFamily="34" charset="0"/>
              </a:rPr>
              <a:t>: </a:t>
            </a:r>
          </a:p>
          <a:p>
            <a:r>
              <a:rPr lang="da-DK" sz="1800" dirty="0" err="1">
                <a:effectLst/>
                <a:latin typeface="ArialMT"/>
              </a:rPr>
              <a:t>Terbinafin</a:t>
            </a:r>
            <a:r>
              <a:rPr lang="da-DK" sz="1800" dirty="0">
                <a:effectLst/>
                <a:latin typeface="ArialMT"/>
              </a:rPr>
              <a:t> er bedre end </a:t>
            </a:r>
            <a:r>
              <a:rPr lang="da-DK" sz="1800" dirty="0" err="1">
                <a:effectLst/>
                <a:latin typeface="ArialMT"/>
              </a:rPr>
              <a:t>azolerne</a:t>
            </a:r>
            <a:r>
              <a:rPr lang="da-DK" sz="1800" dirty="0">
                <a:latin typeface="ArialMT"/>
              </a:rPr>
              <a:t> </a:t>
            </a:r>
            <a:r>
              <a:rPr lang="da-DK" sz="1800" dirty="0">
                <a:effectLst/>
                <a:latin typeface="ArialMT"/>
              </a:rPr>
              <a:t>kontinuerlig </a:t>
            </a:r>
            <a:r>
              <a:rPr lang="da-DK" sz="1800" dirty="0" err="1">
                <a:effectLst/>
                <a:latin typeface="ArialMT"/>
              </a:rPr>
              <a:t>terbinafin</a:t>
            </a:r>
            <a:r>
              <a:rPr lang="da-DK" sz="1800" dirty="0">
                <a:effectLst/>
                <a:latin typeface="ArialMT"/>
              </a:rPr>
              <a:t> behandling er bedre end puls og kombinationsbehandling med </a:t>
            </a:r>
            <a:r>
              <a:rPr lang="da-DK" sz="1800" dirty="0" err="1">
                <a:effectLst/>
                <a:latin typeface="ArialMT"/>
              </a:rPr>
              <a:t>terbinafin</a:t>
            </a:r>
            <a:r>
              <a:rPr lang="da-DK" sz="1800" dirty="0">
                <a:effectLst/>
                <a:latin typeface="ArialMT"/>
              </a:rPr>
              <a:t> og </a:t>
            </a:r>
            <a:r>
              <a:rPr lang="da-DK" sz="1800" dirty="0" err="1">
                <a:effectLst/>
                <a:latin typeface="ArialMT"/>
              </a:rPr>
              <a:t>amorolfin</a:t>
            </a:r>
            <a:r>
              <a:rPr lang="da-DK" sz="1800" dirty="0">
                <a:effectLst/>
                <a:latin typeface="ArialMT"/>
              </a:rPr>
              <a:t> lak bedre end </a:t>
            </a:r>
            <a:r>
              <a:rPr lang="da-DK" sz="1800" dirty="0" err="1">
                <a:effectLst/>
                <a:latin typeface="ArialMT"/>
              </a:rPr>
              <a:t>terbinafin</a:t>
            </a:r>
            <a:r>
              <a:rPr lang="da-DK" sz="1800" dirty="0">
                <a:effectLst/>
                <a:latin typeface="ArialMT"/>
              </a:rPr>
              <a:t> monoterapi.</a:t>
            </a:r>
          </a:p>
          <a:p>
            <a:r>
              <a:rPr lang="da-DK" sz="1800" i="1" dirty="0">
                <a:effectLst/>
                <a:latin typeface="Arial" panose="020B0604020202020204" pitchFamily="34" charset="0"/>
              </a:rPr>
              <a:t>Candidosis </a:t>
            </a:r>
            <a:r>
              <a:rPr lang="da-DK" sz="1800" i="1" dirty="0" err="1">
                <a:effectLst/>
                <a:latin typeface="Arial" panose="020B0604020202020204" pitchFamily="34" charset="0"/>
              </a:rPr>
              <a:t>ungvium</a:t>
            </a:r>
            <a:r>
              <a:rPr lang="da-DK" sz="1800" i="1" dirty="0">
                <a:effectLst/>
                <a:latin typeface="Arial" panose="020B0604020202020204" pitchFamily="34" charset="0"/>
              </a:rPr>
              <a:t>:</a:t>
            </a:r>
          </a:p>
          <a:p>
            <a:r>
              <a:rPr lang="da-DK" sz="1800" i="1" dirty="0">
                <a:effectLst/>
                <a:latin typeface="Arial" panose="020B0604020202020204" pitchFamily="34" charset="0"/>
              </a:rPr>
              <a:t> </a:t>
            </a:r>
            <a:r>
              <a:rPr lang="da-DK" sz="1800" dirty="0">
                <a:effectLst/>
                <a:latin typeface="ArialMT"/>
              </a:rPr>
              <a:t>Kombinationsbehandling af </a:t>
            </a:r>
            <a:r>
              <a:rPr lang="da-DK" sz="1800" dirty="0" err="1">
                <a:effectLst/>
                <a:latin typeface="ArialMT"/>
              </a:rPr>
              <a:t>itraconazol</a:t>
            </a:r>
            <a:r>
              <a:rPr lang="da-DK" sz="1800" dirty="0">
                <a:effectLst/>
                <a:latin typeface="ArialMT"/>
              </a:rPr>
              <a:t> og </a:t>
            </a:r>
            <a:r>
              <a:rPr lang="da-DK" sz="1800" dirty="0" err="1">
                <a:effectLst/>
                <a:latin typeface="ArialMT"/>
              </a:rPr>
              <a:t>amorolfin</a:t>
            </a:r>
            <a:r>
              <a:rPr lang="da-DK" sz="1800" dirty="0">
                <a:effectLst/>
                <a:latin typeface="ArialMT"/>
              </a:rPr>
              <a:t> neglelak sammenlignet med </a:t>
            </a:r>
            <a:r>
              <a:rPr lang="da-DK" sz="1800" dirty="0" err="1">
                <a:effectLst/>
                <a:latin typeface="ArialMT"/>
              </a:rPr>
              <a:t>itraconazol</a:t>
            </a:r>
            <a:r>
              <a:rPr lang="da-DK" sz="1800" dirty="0">
                <a:effectLst/>
                <a:latin typeface="ArialMT"/>
              </a:rPr>
              <a:t> alene har en højere mykologisk </a:t>
            </a:r>
            <a:r>
              <a:rPr lang="da-DK" sz="1800" dirty="0" err="1">
                <a:effectLst/>
                <a:latin typeface="ArialMT"/>
              </a:rPr>
              <a:t>cure</a:t>
            </a:r>
            <a:r>
              <a:rPr lang="da-DK" sz="1800" dirty="0">
                <a:effectLst/>
                <a:latin typeface="ArialMT"/>
              </a:rPr>
              <a:t> rate.</a:t>
            </a:r>
          </a:p>
          <a:p>
            <a:r>
              <a:rPr lang="da-DK" sz="1800" i="1" dirty="0">
                <a:effectLst/>
                <a:latin typeface="Arial" panose="020B0604020202020204" pitchFamily="34" charset="0"/>
              </a:rPr>
              <a:t>Non-</a:t>
            </a:r>
            <a:r>
              <a:rPr lang="da-DK" sz="1800" i="1" dirty="0" err="1">
                <a:effectLst/>
                <a:latin typeface="Arial" panose="020B0604020202020204" pitchFamily="34" charset="0"/>
              </a:rPr>
              <a:t>dermatofyt</a:t>
            </a:r>
            <a:r>
              <a:rPr lang="da-DK" sz="1800" i="1" dirty="0">
                <a:effectLst/>
                <a:latin typeface="Arial" panose="020B0604020202020204" pitchFamily="34" charset="0"/>
              </a:rPr>
              <a:t> skimmelsvampe:</a:t>
            </a:r>
          </a:p>
          <a:p>
            <a:r>
              <a:rPr lang="da-DK" sz="1800" dirty="0" err="1">
                <a:effectLst/>
                <a:latin typeface="ArialMT"/>
              </a:rPr>
              <a:t>Itraconazol</a:t>
            </a:r>
            <a:r>
              <a:rPr lang="da-DK" sz="1800" dirty="0">
                <a:effectLst/>
                <a:latin typeface="ArialMT"/>
              </a:rPr>
              <a:t> er effektiv ved infektioner </a:t>
            </a:r>
            <a:r>
              <a:rPr lang="da-DK" sz="1800" dirty="0" err="1">
                <a:effectLst/>
                <a:latin typeface="ArialMT"/>
              </a:rPr>
              <a:t>forårsaget</a:t>
            </a:r>
            <a:r>
              <a:rPr lang="da-DK" sz="1800" dirty="0">
                <a:effectLst/>
                <a:latin typeface="ArialMT"/>
              </a:rPr>
              <a:t> af </a:t>
            </a:r>
            <a:r>
              <a:rPr lang="da-DK" sz="1800" i="1" dirty="0">
                <a:effectLst/>
                <a:latin typeface="Arial" panose="020B0604020202020204" pitchFamily="34" charset="0"/>
              </a:rPr>
              <a:t>Aspergillus </a:t>
            </a:r>
            <a:r>
              <a:rPr lang="da-DK" sz="1800" dirty="0" err="1">
                <a:effectLst/>
                <a:latin typeface="ArialMT"/>
              </a:rPr>
              <a:t>sp</a:t>
            </a:r>
            <a:r>
              <a:rPr lang="da-DK" sz="1800" dirty="0">
                <a:effectLst/>
                <a:latin typeface="ArialMT"/>
              </a:rPr>
              <a:t>. og </a:t>
            </a:r>
            <a:r>
              <a:rPr lang="da-DK" sz="1800" i="1" dirty="0" err="1">
                <a:effectLst/>
                <a:latin typeface="Arial" panose="020B0604020202020204" pitchFamily="34" charset="0"/>
              </a:rPr>
              <a:t>Scopulariopsis</a:t>
            </a:r>
            <a:r>
              <a:rPr lang="da-DK" sz="1800" i="1" dirty="0">
                <a:effectLst/>
                <a:latin typeface="Arial" panose="020B0604020202020204" pitchFamily="34" charset="0"/>
              </a:rPr>
              <a:t> </a:t>
            </a:r>
            <a:r>
              <a:rPr lang="da-DK" sz="1800" i="1" dirty="0" err="1">
                <a:effectLst/>
                <a:latin typeface="Arial" panose="020B0604020202020204" pitchFamily="34" charset="0"/>
              </a:rPr>
              <a:t>brevicaulis</a:t>
            </a:r>
            <a:r>
              <a:rPr lang="da-DK" sz="1800" i="1" dirty="0">
                <a:effectLst/>
                <a:latin typeface="Arial" panose="020B0604020202020204" pitchFamily="34" charset="0"/>
              </a:rPr>
              <a:t>, </a:t>
            </a:r>
            <a:r>
              <a:rPr lang="da-DK" sz="1800" dirty="0">
                <a:effectLst/>
                <a:latin typeface="ArialMT"/>
              </a:rPr>
              <a:t>mens effekten er varierende for </a:t>
            </a:r>
            <a:r>
              <a:rPr lang="da-DK" sz="1800" i="1" dirty="0" err="1">
                <a:effectLst/>
                <a:latin typeface="Arial" panose="020B0604020202020204" pitchFamily="34" charset="0"/>
              </a:rPr>
              <a:t>Fusarium</a:t>
            </a:r>
            <a:r>
              <a:rPr lang="da-DK" sz="1800" i="1" dirty="0">
                <a:effectLst/>
                <a:latin typeface="Arial" panose="020B0604020202020204" pitchFamily="34" charset="0"/>
              </a:rPr>
              <a:t> </a:t>
            </a:r>
            <a:r>
              <a:rPr lang="da-DK" sz="1800" i="1" dirty="0" err="1">
                <a:effectLst/>
                <a:latin typeface="Arial" panose="020B0604020202020204" pitchFamily="34" charset="0"/>
              </a:rPr>
              <a:t>sp</a:t>
            </a:r>
            <a:r>
              <a:rPr lang="da-DK" sz="1800" i="1" dirty="0">
                <a:effectLst/>
                <a:latin typeface="Arial" panose="020B0604020202020204" pitchFamily="34" charset="0"/>
              </a:rPr>
              <a:t>.. </a:t>
            </a:r>
            <a:r>
              <a:rPr lang="da-DK" sz="1800" dirty="0">
                <a:effectLst/>
                <a:latin typeface="ArialMT"/>
              </a:rPr>
              <a:t>Det anbefales, at man kombinerer systemisk og/eller </a:t>
            </a:r>
            <a:r>
              <a:rPr lang="da-DK" sz="1800" dirty="0" err="1">
                <a:effectLst/>
                <a:latin typeface="ArialMT"/>
              </a:rPr>
              <a:t>topikalbehandling</a:t>
            </a:r>
            <a:r>
              <a:rPr lang="da-DK" sz="1800" dirty="0">
                <a:effectLst/>
                <a:latin typeface="ArialMT"/>
              </a:rPr>
              <a:t> med kemisk eller mekanisk fjernelse af neglevæv.</a:t>
            </a:r>
          </a:p>
          <a:p>
            <a:r>
              <a:rPr lang="da-DK" sz="1800" dirty="0">
                <a:effectLst/>
                <a:latin typeface="ArialMT"/>
              </a:rPr>
              <a:t/>
            </a:r>
            <a:br>
              <a:rPr lang="da-DK" sz="1800" dirty="0">
                <a:effectLst/>
                <a:latin typeface="ArialMT"/>
              </a:rPr>
            </a:br>
            <a:r>
              <a:rPr lang="da-DK" sz="1800" dirty="0">
                <a:effectLst/>
                <a:latin typeface="ArialMT"/>
              </a:rPr>
              <a:t>Negative prognostiske faktorer:</a:t>
            </a:r>
            <a:br>
              <a:rPr lang="da-DK" sz="1800" dirty="0">
                <a:effectLst/>
                <a:latin typeface="ArialMT"/>
              </a:rPr>
            </a:br>
            <a:r>
              <a:rPr lang="da-DK" sz="1800" dirty="0">
                <a:effectLst/>
                <a:latin typeface="ArialMT"/>
              </a:rPr>
              <a:t>Patienter med matrix involvering, langsom neglevækst, lateral involvering, </a:t>
            </a:r>
            <a:r>
              <a:rPr lang="da-DK" sz="1800" dirty="0" err="1">
                <a:effectLst/>
                <a:latin typeface="ArialMT"/>
              </a:rPr>
              <a:t>dermatofytom</a:t>
            </a:r>
            <a:r>
              <a:rPr lang="da-DK" sz="1800" dirty="0">
                <a:effectLst/>
                <a:latin typeface="ArialMT"/>
              </a:rPr>
              <a:t>, tidligere infektion eller høj alder </a:t>
            </a: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6147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95" name="Rectangle 7180">
            <a:extLst>
              <a:ext uri="{FF2B5EF4-FFF2-40B4-BE49-F238E27FC236}">
                <a16:creationId xmlns:a16="http://schemas.microsoft.com/office/drawing/2014/main" id="{B20DF01A-DAD0-4D16-BEDE-ED085CCC3B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824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4" name="Picture 6" descr="When is Lichen Planus Nail Not Fungal? A case of mistaken identity. -  K.Waller - Compleet Feet">
            <a:extLst>
              <a:ext uri="{FF2B5EF4-FFF2-40B4-BE49-F238E27FC236}">
                <a16:creationId xmlns:a16="http://schemas.microsoft.com/office/drawing/2014/main" id="{DE4ACE3E-72E7-3A08-D287-2C294D188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8" r="13451" b="2"/>
          <a:stretch/>
        </p:blipFill>
        <p:spPr bwMode="auto">
          <a:xfrm>
            <a:off x="-1" y="3585292"/>
            <a:ext cx="3058625" cy="32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Onychogryphosis - Wikipedia">
            <a:extLst>
              <a:ext uri="{FF2B5EF4-FFF2-40B4-BE49-F238E27FC236}">
                <a16:creationId xmlns:a16="http://schemas.microsoft.com/office/drawing/2014/main" id="{2BD21415-F022-9275-E608-D4DC2FDEA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2" r="2" b="2"/>
          <a:stretch/>
        </p:blipFill>
        <p:spPr bwMode="auto">
          <a:xfrm>
            <a:off x="6096367" y="3599666"/>
            <a:ext cx="3058972" cy="32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ow To Address Nail Bed Injuries">
            <a:extLst>
              <a:ext uri="{FF2B5EF4-FFF2-40B4-BE49-F238E27FC236}">
                <a16:creationId xmlns:a16="http://schemas.microsoft.com/office/drawing/2014/main" id="{8202C678-CB05-757B-2020-56305B87A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r="26693" b="-2"/>
          <a:stretch/>
        </p:blipFill>
        <p:spPr bwMode="auto">
          <a:xfrm>
            <a:off x="9122393" y="3577503"/>
            <a:ext cx="3058625" cy="32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Nail Pitting: Causes and Treatments">
            <a:extLst>
              <a:ext uri="{FF2B5EF4-FFF2-40B4-BE49-F238E27FC236}">
                <a16:creationId xmlns:a16="http://schemas.microsoft.com/office/drawing/2014/main" id="{43368E4A-329D-3E66-73A9-1883D9E6D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" r="11541" b="1"/>
          <a:stretch/>
        </p:blipFill>
        <p:spPr bwMode="auto">
          <a:xfrm>
            <a:off x="3037375" y="3599666"/>
            <a:ext cx="3058625" cy="32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96" name="Freeform: Shape 7182">
            <a:extLst>
              <a:ext uri="{FF2B5EF4-FFF2-40B4-BE49-F238E27FC236}">
                <a16:creationId xmlns:a16="http://schemas.microsoft.com/office/drawing/2014/main" id="{B7D3418F-1DE3-42EC-A3E3-B9F33AEC47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32217" y="536241"/>
            <a:ext cx="5908331" cy="3565568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  <a:gd name="connsiteX0" fmla="*/ 0 w 824001"/>
              <a:gd name="connsiteY0" fmla="*/ 674404 h 703799"/>
              <a:gd name="connsiteX1" fmla="*/ 161562 w 824001"/>
              <a:gd name="connsiteY1" fmla="*/ 677810 h 703799"/>
              <a:gd name="connsiteX2" fmla="*/ 429494 w 824001"/>
              <a:gd name="connsiteY2" fmla="*/ 688873 h 703799"/>
              <a:gd name="connsiteX3" fmla="*/ 814209 w 824001"/>
              <a:gd name="connsiteY3" fmla="*/ 448725 h 703799"/>
              <a:gd name="connsiteX4" fmla="*/ 581207 w 824001"/>
              <a:gd name="connsiteY4" fmla="*/ 3581 h 703799"/>
              <a:gd name="connsiteX5" fmla="*/ 59263 w 824001"/>
              <a:gd name="connsiteY5" fmla="*/ 262365 h 703799"/>
              <a:gd name="connsiteX6" fmla="*/ 56596 w 824001"/>
              <a:gd name="connsiteY6" fmla="*/ 573356 h 703799"/>
              <a:gd name="connsiteX7" fmla="*/ 0 w 824001"/>
              <a:gd name="connsiteY7" fmla="*/ 674404 h 703799"/>
              <a:gd name="connsiteX0" fmla="*/ 0 w 823673"/>
              <a:gd name="connsiteY0" fmla="*/ 674404 h 755730"/>
              <a:gd name="connsiteX1" fmla="*/ 161562 w 823673"/>
              <a:gd name="connsiteY1" fmla="*/ 677810 h 755730"/>
              <a:gd name="connsiteX2" fmla="*/ 434348 w 823673"/>
              <a:gd name="connsiteY2" fmla="*/ 747403 h 755730"/>
              <a:gd name="connsiteX3" fmla="*/ 814209 w 823673"/>
              <a:gd name="connsiteY3" fmla="*/ 448725 h 755730"/>
              <a:gd name="connsiteX4" fmla="*/ 581207 w 823673"/>
              <a:gd name="connsiteY4" fmla="*/ 3581 h 755730"/>
              <a:gd name="connsiteX5" fmla="*/ 59263 w 823673"/>
              <a:gd name="connsiteY5" fmla="*/ 262365 h 755730"/>
              <a:gd name="connsiteX6" fmla="*/ 56596 w 823673"/>
              <a:gd name="connsiteY6" fmla="*/ 573356 h 755730"/>
              <a:gd name="connsiteX7" fmla="*/ 0 w 823673"/>
              <a:gd name="connsiteY7" fmla="*/ 674404 h 755730"/>
              <a:gd name="connsiteX0" fmla="*/ 0 w 818152"/>
              <a:gd name="connsiteY0" fmla="*/ 674404 h 751563"/>
              <a:gd name="connsiteX1" fmla="*/ 161562 w 818152"/>
              <a:gd name="connsiteY1" fmla="*/ 677810 h 751563"/>
              <a:gd name="connsiteX2" fmla="*/ 434348 w 818152"/>
              <a:gd name="connsiteY2" fmla="*/ 747403 h 751563"/>
              <a:gd name="connsiteX3" fmla="*/ 807818 w 818152"/>
              <a:gd name="connsiteY3" fmla="*/ 530751 h 751563"/>
              <a:gd name="connsiteX4" fmla="*/ 581207 w 818152"/>
              <a:gd name="connsiteY4" fmla="*/ 3581 h 751563"/>
              <a:gd name="connsiteX5" fmla="*/ 59263 w 818152"/>
              <a:gd name="connsiteY5" fmla="*/ 262365 h 751563"/>
              <a:gd name="connsiteX6" fmla="*/ 56596 w 818152"/>
              <a:gd name="connsiteY6" fmla="*/ 573356 h 751563"/>
              <a:gd name="connsiteX7" fmla="*/ 0 w 818152"/>
              <a:gd name="connsiteY7" fmla="*/ 674404 h 751563"/>
              <a:gd name="connsiteX0" fmla="*/ 0 w 811675"/>
              <a:gd name="connsiteY0" fmla="*/ 632123 h 709282"/>
              <a:gd name="connsiteX1" fmla="*/ 161562 w 811675"/>
              <a:gd name="connsiteY1" fmla="*/ 635529 h 709282"/>
              <a:gd name="connsiteX2" fmla="*/ 434348 w 811675"/>
              <a:gd name="connsiteY2" fmla="*/ 705122 h 709282"/>
              <a:gd name="connsiteX3" fmla="*/ 807818 w 811675"/>
              <a:gd name="connsiteY3" fmla="*/ 488470 h 709282"/>
              <a:gd name="connsiteX4" fmla="*/ 539422 w 811675"/>
              <a:gd name="connsiteY4" fmla="*/ 14273 h 709282"/>
              <a:gd name="connsiteX5" fmla="*/ 59263 w 811675"/>
              <a:gd name="connsiteY5" fmla="*/ 220084 h 709282"/>
              <a:gd name="connsiteX6" fmla="*/ 56596 w 811675"/>
              <a:gd name="connsiteY6" fmla="*/ 531075 h 709282"/>
              <a:gd name="connsiteX7" fmla="*/ 0 w 811675"/>
              <a:gd name="connsiteY7" fmla="*/ 632123 h 709282"/>
              <a:gd name="connsiteX0" fmla="*/ 0 w 767956"/>
              <a:gd name="connsiteY0" fmla="*/ 634879 h 709282"/>
              <a:gd name="connsiteX1" fmla="*/ 117843 w 767956"/>
              <a:gd name="connsiteY1" fmla="*/ 635529 h 709282"/>
              <a:gd name="connsiteX2" fmla="*/ 390629 w 767956"/>
              <a:gd name="connsiteY2" fmla="*/ 705122 h 709282"/>
              <a:gd name="connsiteX3" fmla="*/ 764099 w 767956"/>
              <a:gd name="connsiteY3" fmla="*/ 488470 h 709282"/>
              <a:gd name="connsiteX4" fmla="*/ 495703 w 767956"/>
              <a:gd name="connsiteY4" fmla="*/ 14273 h 709282"/>
              <a:gd name="connsiteX5" fmla="*/ 15544 w 767956"/>
              <a:gd name="connsiteY5" fmla="*/ 220084 h 709282"/>
              <a:gd name="connsiteX6" fmla="*/ 12877 w 767956"/>
              <a:gd name="connsiteY6" fmla="*/ 531075 h 709282"/>
              <a:gd name="connsiteX7" fmla="*/ 0 w 767956"/>
              <a:gd name="connsiteY7" fmla="*/ 634879 h 709282"/>
              <a:gd name="connsiteX0" fmla="*/ 0 w 767956"/>
              <a:gd name="connsiteY0" fmla="*/ 634879 h 709282"/>
              <a:gd name="connsiteX1" fmla="*/ 117843 w 767956"/>
              <a:gd name="connsiteY1" fmla="*/ 635529 h 709282"/>
              <a:gd name="connsiteX2" fmla="*/ 390629 w 767956"/>
              <a:gd name="connsiteY2" fmla="*/ 705122 h 709282"/>
              <a:gd name="connsiteX3" fmla="*/ 764099 w 767956"/>
              <a:gd name="connsiteY3" fmla="*/ 488470 h 709282"/>
              <a:gd name="connsiteX4" fmla="*/ 495703 w 767956"/>
              <a:gd name="connsiteY4" fmla="*/ 14273 h 709282"/>
              <a:gd name="connsiteX5" fmla="*/ 15544 w 767956"/>
              <a:gd name="connsiteY5" fmla="*/ 220084 h 709282"/>
              <a:gd name="connsiteX6" fmla="*/ 12877 w 767956"/>
              <a:gd name="connsiteY6" fmla="*/ 531075 h 709282"/>
              <a:gd name="connsiteX7" fmla="*/ 0 w 767956"/>
              <a:gd name="connsiteY7" fmla="*/ 634879 h 709282"/>
              <a:gd name="connsiteX0" fmla="*/ 0 w 767956"/>
              <a:gd name="connsiteY0" fmla="*/ 634879 h 707777"/>
              <a:gd name="connsiteX1" fmla="*/ 127362 w 767956"/>
              <a:gd name="connsiteY1" fmla="*/ 614050 h 707777"/>
              <a:gd name="connsiteX2" fmla="*/ 390629 w 767956"/>
              <a:gd name="connsiteY2" fmla="*/ 705122 h 707777"/>
              <a:gd name="connsiteX3" fmla="*/ 764099 w 767956"/>
              <a:gd name="connsiteY3" fmla="*/ 488470 h 707777"/>
              <a:gd name="connsiteX4" fmla="*/ 495703 w 767956"/>
              <a:gd name="connsiteY4" fmla="*/ 14273 h 707777"/>
              <a:gd name="connsiteX5" fmla="*/ 15544 w 767956"/>
              <a:gd name="connsiteY5" fmla="*/ 220084 h 707777"/>
              <a:gd name="connsiteX6" fmla="*/ 12877 w 767956"/>
              <a:gd name="connsiteY6" fmla="*/ 531075 h 707777"/>
              <a:gd name="connsiteX7" fmla="*/ 0 w 767956"/>
              <a:gd name="connsiteY7" fmla="*/ 634879 h 707777"/>
              <a:gd name="connsiteX0" fmla="*/ 29244 w 797200"/>
              <a:gd name="connsiteY0" fmla="*/ 634879 h 707777"/>
              <a:gd name="connsiteX1" fmla="*/ 156606 w 797200"/>
              <a:gd name="connsiteY1" fmla="*/ 614050 h 707777"/>
              <a:gd name="connsiteX2" fmla="*/ 419873 w 797200"/>
              <a:gd name="connsiteY2" fmla="*/ 705122 h 707777"/>
              <a:gd name="connsiteX3" fmla="*/ 793343 w 797200"/>
              <a:gd name="connsiteY3" fmla="*/ 488470 h 707777"/>
              <a:gd name="connsiteX4" fmla="*/ 524947 w 797200"/>
              <a:gd name="connsiteY4" fmla="*/ 14273 h 707777"/>
              <a:gd name="connsiteX5" fmla="*/ 44788 w 797200"/>
              <a:gd name="connsiteY5" fmla="*/ 220084 h 707777"/>
              <a:gd name="connsiteX6" fmla="*/ 0 w 797200"/>
              <a:gd name="connsiteY6" fmla="*/ 507813 h 707777"/>
              <a:gd name="connsiteX7" fmla="*/ 29244 w 797200"/>
              <a:gd name="connsiteY7" fmla="*/ 634879 h 707777"/>
              <a:gd name="connsiteX0" fmla="*/ 29244 w 797200"/>
              <a:gd name="connsiteY0" fmla="*/ 634879 h 707777"/>
              <a:gd name="connsiteX1" fmla="*/ 156606 w 797200"/>
              <a:gd name="connsiteY1" fmla="*/ 614050 h 707777"/>
              <a:gd name="connsiteX2" fmla="*/ 419873 w 797200"/>
              <a:gd name="connsiteY2" fmla="*/ 705122 h 707777"/>
              <a:gd name="connsiteX3" fmla="*/ 793343 w 797200"/>
              <a:gd name="connsiteY3" fmla="*/ 488470 h 707777"/>
              <a:gd name="connsiteX4" fmla="*/ 524947 w 797200"/>
              <a:gd name="connsiteY4" fmla="*/ 14273 h 707777"/>
              <a:gd name="connsiteX5" fmla="*/ 44788 w 797200"/>
              <a:gd name="connsiteY5" fmla="*/ 220084 h 707777"/>
              <a:gd name="connsiteX6" fmla="*/ 0 w 797200"/>
              <a:gd name="connsiteY6" fmla="*/ 507813 h 707777"/>
              <a:gd name="connsiteX7" fmla="*/ 29244 w 797200"/>
              <a:gd name="connsiteY7" fmla="*/ 634879 h 707777"/>
              <a:gd name="connsiteX0" fmla="*/ 29244 w 797200"/>
              <a:gd name="connsiteY0" fmla="*/ 634879 h 707777"/>
              <a:gd name="connsiteX1" fmla="*/ 156606 w 797200"/>
              <a:gd name="connsiteY1" fmla="*/ 614050 h 707777"/>
              <a:gd name="connsiteX2" fmla="*/ 419873 w 797200"/>
              <a:gd name="connsiteY2" fmla="*/ 705122 h 707777"/>
              <a:gd name="connsiteX3" fmla="*/ 793343 w 797200"/>
              <a:gd name="connsiteY3" fmla="*/ 488470 h 707777"/>
              <a:gd name="connsiteX4" fmla="*/ 524947 w 797200"/>
              <a:gd name="connsiteY4" fmla="*/ 14273 h 707777"/>
              <a:gd name="connsiteX5" fmla="*/ 44788 w 797200"/>
              <a:gd name="connsiteY5" fmla="*/ 220084 h 707777"/>
              <a:gd name="connsiteX6" fmla="*/ 0 w 797200"/>
              <a:gd name="connsiteY6" fmla="*/ 507813 h 707777"/>
              <a:gd name="connsiteX7" fmla="*/ 29244 w 797200"/>
              <a:gd name="connsiteY7" fmla="*/ 634879 h 707777"/>
              <a:gd name="connsiteX0" fmla="*/ 29244 w 796327"/>
              <a:gd name="connsiteY0" fmla="*/ 634879 h 685912"/>
              <a:gd name="connsiteX1" fmla="*/ 156606 w 796327"/>
              <a:gd name="connsiteY1" fmla="*/ 614050 h 685912"/>
              <a:gd name="connsiteX2" fmla="*/ 437313 w 796327"/>
              <a:gd name="connsiteY2" fmla="*/ 682670 h 685912"/>
              <a:gd name="connsiteX3" fmla="*/ 793343 w 796327"/>
              <a:gd name="connsiteY3" fmla="*/ 488470 h 685912"/>
              <a:gd name="connsiteX4" fmla="*/ 524947 w 796327"/>
              <a:gd name="connsiteY4" fmla="*/ 14273 h 685912"/>
              <a:gd name="connsiteX5" fmla="*/ 44788 w 796327"/>
              <a:gd name="connsiteY5" fmla="*/ 220084 h 685912"/>
              <a:gd name="connsiteX6" fmla="*/ 0 w 796327"/>
              <a:gd name="connsiteY6" fmla="*/ 507813 h 685912"/>
              <a:gd name="connsiteX7" fmla="*/ 29244 w 796327"/>
              <a:gd name="connsiteY7" fmla="*/ 634879 h 685912"/>
              <a:gd name="connsiteX0" fmla="*/ 29244 w 796327"/>
              <a:gd name="connsiteY0" fmla="*/ 634879 h 683983"/>
              <a:gd name="connsiteX1" fmla="*/ 156606 w 796327"/>
              <a:gd name="connsiteY1" fmla="*/ 614050 h 683983"/>
              <a:gd name="connsiteX2" fmla="*/ 437313 w 796327"/>
              <a:gd name="connsiteY2" fmla="*/ 682670 h 683983"/>
              <a:gd name="connsiteX3" fmla="*/ 793343 w 796327"/>
              <a:gd name="connsiteY3" fmla="*/ 488470 h 683983"/>
              <a:gd name="connsiteX4" fmla="*/ 524947 w 796327"/>
              <a:gd name="connsiteY4" fmla="*/ 14273 h 683983"/>
              <a:gd name="connsiteX5" fmla="*/ 44788 w 796327"/>
              <a:gd name="connsiteY5" fmla="*/ 220084 h 683983"/>
              <a:gd name="connsiteX6" fmla="*/ 0 w 796327"/>
              <a:gd name="connsiteY6" fmla="*/ 507813 h 683983"/>
              <a:gd name="connsiteX7" fmla="*/ 29244 w 796327"/>
              <a:gd name="connsiteY7" fmla="*/ 634879 h 683983"/>
              <a:gd name="connsiteX0" fmla="*/ 29244 w 796327"/>
              <a:gd name="connsiteY0" fmla="*/ 635035 h 684139"/>
              <a:gd name="connsiteX1" fmla="*/ 156606 w 796327"/>
              <a:gd name="connsiteY1" fmla="*/ 614206 h 684139"/>
              <a:gd name="connsiteX2" fmla="*/ 437313 w 796327"/>
              <a:gd name="connsiteY2" fmla="*/ 682826 h 684139"/>
              <a:gd name="connsiteX3" fmla="*/ 793343 w 796327"/>
              <a:gd name="connsiteY3" fmla="*/ 488626 h 684139"/>
              <a:gd name="connsiteX4" fmla="*/ 524947 w 796327"/>
              <a:gd name="connsiteY4" fmla="*/ 14429 h 684139"/>
              <a:gd name="connsiteX5" fmla="*/ 41691 w 796327"/>
              <a:gd name="connsiteY5" fmla="*/ 219718 h 684139"/>
              <a:gd name="connsiteX6" fmla="*/ 0 w 796327"/>
              <a:gd name="connsiteY6" fmla="*/ 507969 h 684139"/>
              <a:gd name="connsiteX7" fmla="*/ 29244 w 796327"/>
              <a:gd name="connsiteY7" fmla="*/ 635035 h 684139"/>
              <a:gd name="connsiteX0" fmla="*/ 35460 w 802543"/>
              <a:gd name="connsiteY0" fmla="*/ 635035 h 684139"/>
              <a:gd name="connsiteX1" fmla="*/ 162822 w 802543"/>
              <a:gd name="connsiteY1" fmla="*/ 614206 h 684139"/>
              <a:gd name="connsiteX2" fmla="*/ 443529 w 802543"/>
              <a:gd name="connsiteY2" fmla="*/ 682826 h 684139"/>
              <a:gd name="connsiteX3" fmla="*/ 799559 w 802543"/>
              <a:gd name="connsiteY3" fmla="*/ 488626 h 684139"/>
              <a:gd name="connsiteX4" fmla="*/ 531163 w 802543"/>
              <a:gd name="connsiteY4" fmla="*/ 14429 h 684139"/>
              <a:gd name="connsiteX5" fmla="*/ 47907 w 802543"/>
              <a:gd name="connsiteY5" fmla="*/ 219718 h 684139"/>
              <a:gd name="connsiteX6" fmla="*/ 6216 w 802543"/>
              <a:gd name="connsiteY6" fmla="*/ 507969 h 684139"/>
              <a:gd name="connsiteX7" fmla="*/ 35460 w 802543"/>
              <a:gd name="connsiteY7" fmla="*/ 635035 h 684139"/>
              <a:gd name="connsiteX0" fmla="*/ 59762 w 826845"/>
              <a:gd name="connsiteY0" fmla="*/ 635035 h 684139"/>
              <a:gd name="connsiteX1" fmla="*/ 187124 w 826845"/>
              <a:gd name="connsiteY1" fmla="*/ 614206 h 684139"/>
              <a:gd name="connsiteX2" fmla="*/ 467831 w 826845"/>
              <a:gd name="connsiteY2" fmla="*/ 682826 h 684139"/>
              <a:gd name="connsiteX3" fmla="*/ 823861 w 826845"/>
              <a:gd name="connsiteY3" fmla="*/ 488626 h 684139"/>
              <a:gd name="connsiteX4" fmla="*/ 555465 w 826845"/>
              <a:gd name="connsiteY4" fmla="*/ 14429 h 684139"/>
              <a:gd name="connsiteX5" fmla="*/ 72209 w 826845"/>
              <a:gd name="connsiteY5" fmla="*/ 219718 h 684139"/>
              <a:gd name="connsiteX6" fmla="*/ 30518 w 826845"/>
              <a:gd name="connsiteY6" fmla="*/ 507969 h 684139"/>
              <a:gd name="connsiteX7" fmla="*/ 59762 w 826845"/>
              <a:gd name="connsiteY7" fmla="*/ 635035 h 684139"/>
              <a:gd name="connsiteX0" fmla="*/ 59762 w 826845"/>
              <a:gd name="connsiteY0" fmla="*/ 625023 h 674127"/>
              <a:gd name="connsiteX1" fmla="*/ 187124 w 826845"/>
              <a:gd name="connsiteY1" fmla="*/ 604194 h 674127"/>
              <a:gd name="connsiteX2" fmla="*/ 467831 w 826845"/>
              <a:gd name="connsiteY2" fmla="*/ 672814 h 674127"/>
              <a:gd name="connsiteX3" fmla="*/ 823861 w 826845"/>
              <a:gd name="connsiteY3" fmla="*/ 478614 h 674127"/>
              <a:gd name="connsiteX4" fmla="*/ 555465 w 826845"/>
              <a:gd name="connsiteY4" fmla="*/ 4417 h 674127"/>
              <a:gd name="connsiteX5" fmla="*/ 72209 w 826845"/>
              <a:gd name="connsiteY5" fmla="*/ 209706 h 674127"/>
              <a:gd name="connsiteX6" fmla="*/ 30518 w 826845"/>
              <a:gd name="connsiteY6" fmla="*/ 497957 h 674127"/>
              <a:gd name="connsiteX7" fmla="*/ 59762 w 826845"/>
              <a:gd name="connsiteY7" fmla="*/ 625023 h 674127"/>
              <a:gd name="connsiteX0" fmla="*/ 65786 w 832869"/>
              <a:gd name="connsiteY0" fmla="*/ 662378 h 711482"/>
              <a:gd name="connsiteX1" fmla="*/ 193148 w 832869"/>
              <a:gd name="connsiteY1" fmla="*/ 641549 h 711482"/>
              <a:gd name="connsiteX2" fmla="*/ 473855 w 832869"/>
              <a:gd name="connsiteY2" fmla="*/ 710169 h 711482"/>
              <a:gd name="connsiteX3" fmla="*/ 829885 w 832869"/>
              <a:gd name="connsiteY3" fmla="*/ 515969 h 711482"/>
              <a:gd name="connsiteX4" fmla="*/ 561489 w 832869"/>
              <a:gd name="connsiteY4" fmla="*/ 41772 h 711482"/>
              <a:gd name="connsiteX5" fmla="*/ 61264 w 832869"/>
              <a:gd name="connsiteY5" fmla="*/ 142628 h 711482"/>
              <a:gd name="connsiteX6" fmla="*/ 36542 w 832869"/>
              <a:gd name="connsiteY6" fmla="*/ 535312 h 711482"/>
              <a:gd name="connsiteX7" fmla="*/ 65786 w 832869"/>
              <a:gd name="connsiteY7" fmla="*/ 662378 h 711482"/>
              <a:gd name="connsiteX0" fmla="*/ 64916 w 831999"/>
              <a:gd name="connsiteY0" fmla="*/ 656121 h 705225"/>
              <a:gd name="connsiteX1" fmla="*/ 192278 w 831999"/>
              <a:gd name="connsiteY1" fmla="*/ 635292 h 705225"/>
              <a:gd name="connsiteX2" fmla="*/ 472985 w 831999"/>
              <a:gd name="connsiteY2" fmla="*/ 703912 h 705225"/>
              <a:gd name="connsiteX3" fmla="*/ 829015 w 831999"/>
              <a:gd name="connsiteY3" fmla="*/ 509712 h 705225"/>
              <a:gd name="connsiteX4" fmla="*/ 560619 w 831999"/>
              <a:gd name="connsiteY4" fmla="*/ 35515 h 705225"/>
              <a:gd name="connsiteX5" fmla="*/ 62604 w 831999"/>
              <a:gd name="connsiteY5" fmla="*/ 148286 h 705225"/>
              <a:gd name="connsiteX6" fmla="*/ 35672 w 831999"/>
              <a:gd name="connsiteY6" fmla="*/ 529055 h 705225"/>
              <a:gd name="connsiteX7" fmla="*/ 64916 w 831999"/>
              <a:gd name="connsiteY7" fmla="*/ 656121 h 705225"/>
              <a:gd name="connsiteX0" fmla="*/ 64916 w 806856"/>
              <a:gd name="connsiteY0" fmla="*/ 656121 h 707053"/>
              <a:gd name="connsiteX1" fmla="*/ 192278 w 806856"/>
              <a:gd name="connsiteY1" fmla="*/ 635292 h 707053"/>
              <a:gd name="connsiteX2" fmla="*/ 472985 w 806856"/>
              <a:gd name="connsiteY2" fmla="*/ 703912 h 707053"/>
              <a:gd name="connsiteX3" fmla="*/ 802154 w 806856"/>
              <a:gd name="connsiteY3" fmla="*/ 512107 h 707053"/>
              <a:gd name="connsiteX4" fmla="*/ 560619 w 806856"/>
              <a:gd name="connsiteY4" fmla="*/ 35515 h 707053"/>
              <a:gd name="connsiteX5" fmla="*/ 62604 w 806856"/>
              <a:gd name="connsiteY5" fmla="*/ 148286 h 707053"/>
              <a:gd name="connsiteX6" fmla="*/ 35672 w 806856"/>
              <a:gd name="connsiteY6" fmla="*/ 529055 h 707053"/>
              <a:gd name="connsiteX7" fmla="*/ 64916 w 806856"/>
              <a:gd name="connsiteY7" fmla="*/ 656121 h 707053"/>
              <a:gd name="connsiteX0" fmla="*/ 64916 w 807710"/>
              <a:gd name="connsiteY0" fmla="*/ 656121 h 707053"/>
              <a:gd name="connsiteX1" fmla="*/ 192278 w 807710"/>
              <a:gd name="connsiteY1" fmla="*/ 635292 h 707053"/>
              <a:gd name="connsiteX2" fmla="*/ 472985 w 807710"/>
              <a:gd name="connsiteY2" fmla="*/ 703912 h 707053"/>
              <a:gd name="connsiteX3" fmla="*/ 802154 w 807710"/>
              <a:gd name="connsiteY3" fmla="*/ 512107 h 707053"/>
              <a:gd name="connsiteX4" fmla="*/ 560619 w 807710"/>
              <a:gd name="connsiteY4" fmla="*/ 35515 h 707053"/>
              <a:gd name="connsiteX5" fmla="*/ 62604 w 807710"/>
              <a:gd name="connsiteY5" fmla="*/ 148286 h 707053"/>
              <a:gd name="connsiteX6" fmla="*/ 35672 w 807710"/>
              <a:gd name="connsiteY6" fmla="*/ 529055 h 707053"/>
              <a:gd name="connsiteX7" fmla="*/ 64916 w 807710"/>
              <a:gd name="connsiteY7" fmla="*/ 656121 h 707053"/>
              <a:gd name="connsiteX0" fmla="*/ 64916 w 807710"/>
              <a:gd name="connsiteY0" fmla="*/ 656121 h 706425"/>
              <a:gd name="connsiteX1" fmla="*/ 191439 w 807710"/>
              <a:gd name="connsiteY1" fmla="*/ 625917 h 706425"/>
              <a:gd name="connsiteX2" fmla="*/ 472985 w 807710"/>
              <a:gd name="connsiteY2" fmla="*/ 703912 h 706425"/>
              <a:gd name="connsiteX3" fmla="*/ 802154 w 807710"/>
              <a:gd name="connsiteY3" fmla="*/ 512107 h 706425"/>
              <a:gd name="connsiteX4" fmla="*/ 560619 w 807710"/>
              <a:gd name="connsiteY4" fmla="*/ 35515 h 706425"/>
              <a:gd name="connsiteX5" fmla="*/ 62604 w 807710"/>
              <a:gd name="connsiteY5" fmla="*/ 148286 h 706425"/>
              <a:gd name="connsiteX6" fmla="*/ 35672 w 807710"/>
              <a:gd name="connsiteY6" fmla="*/ 529055 h 706425"/>
              <a:gd name="connsiteX7" fmla="*/ 64916 w 807710"/>
              <a:gd name="connsiteY7" fmla="*/ 656121 h 706425"/>
              <a:gd name="connsiteX0" fmla="*/ 64916 w 807710"/>
              <a:gd name="connsiteY0" fmla="*/ 656121 h 704007"/>
              <a:gd name="connsiteX1" fmla="*/ 191439 w 807710"/>
              <a:gd name="connsiteY1" fmla="*/ 625917 h 704007"/>
              <a:gd name="connsiteX2" fmla="*/ 472985 w 807710"/>
              <a:gd name="connsiteY2" fmla="*/ 703912 h 704007"/>
              <a:gd name="connsiteX3" fmla="*/ 802154 w 807710"/>
              <a:gd name="connsiteY3" fmla="*/ 512107 h 704007"/>
              <a:gd name="connsiteX4" fmla="*/ 560619 w 807710"/>
              <a:gd name="connsiteY4" fmla="*/ 35515 h 704007"/>
              <a:gd name="connsiteX5" fmla="*/ 62604 w 807710"/>
              <a:gd name="connsiteY5" fmla="*/ 148286 h 704007"/>
              <a:gd name="connsiteX6" fmla="*/ 35672 w 807710"/>
              <a:gd name="connsiteY6" fmla="*/ 529055 h 704007"/>
              <a:gd name="connsiteX7" fmla="*/ 64916 w 807710"/>
              <a:gd name="connsiteY7" fmla="*/ 656121 h 704007"/>
              <a:gd name="connsiteX0" fmla="*/ 64916 w 807710"/>
              <a:gd name="connsiteY0" fmla="*/ 656121 h 706505"/>
              <a:gd name="connsiteX1" fmla="*/ 199183 w 807710"/>
              <a:gd name="connsiteY1" fmla="*/ 627223 h 706505"/>
              <a:gd name="connsiteX2" fmla="*/ 472985 w 807710"/>
              <a:gd name="connsiteY2" fmla="*/ 703912 h 706505"/>
              <a:gd name="connsiteX3" fmla="*/ 802154 w 807710"/>
              <a:gd name="connsiteY3" fmla="*/ 512107 h 706505"/>
              <a:gd name="connsiteX4" fmla="*/ 560619 w 807710"/>
              <a:gd name="connsiteY4" fmla="*/ 35515 h 706505"/>
              <a:gd name="connsiteX5" fmla="*/ 62604 w 807710"/>
              <a:gd name="connsiteY5" fmla="*/ 148286 h 706505"/>
              <a:gd name="connsiteX6" fmla="*/ 35672 w 807710"/>
              <a:gd name="connsiteY6" fmla="*/ 529055 h 706505"/>
              <a:gd name="connsiteX7" fmla="*/ 64916 w 807710"/>
              <a:gd name="connsiteY7" fmla="*/ 656121 h 706505"/>
              <a:gd name="connsiteX0" fmla="*/ 64916 w 807710"/>
              <a:gd name="connsiteY0" fmla="*/ 656121 h 706505"/>
              <a:gd name="connsiteX1" fmla="*/ 199183 w 807710"/>
              <a:gd name="connsiteY1" fmla="*/ 627223 h 706505"/>
              <a:gd name="connsiteX2" fmla="*/ 472985 w 807710"/>
              <a:gd name="connsiteY2" fmla="*/ 703912 h 706505"/>
              <a:gd name="connsiteX3" fmla="*/ 802154 w 807710"/>
              <a:gd name="connsiteY3" fmla="*/ 512107 h 706505"/>
              <a:gd name="connsiteX4" fmla="*/ 560619 w 807710"/>
              <a:gd name="connsiteY4" fmla="*/ 35515 h 706505"/>
              <a:gd name="connsiteX5" fmla="*/ 62604 w 807710"/>
              <a:gd name="connsiteY5" fmla="*/ 148286 h 706505"/>
              <a:gd name="connsiteX6" fmla="*/ 35672 w 807710"/>
              <a:gd name="connsiteY6" fmla="*/ 529055 h 706505"/>
              <a:gd name="connsiteX7" fmla="*/ 64916 w 807710"/>
              <a:gd name="connsiteY7" fmla="*/ 656121 h 706505"/>
              <a:gd name="connsiteX0" fmla="*/ 64916 w 807710"/>
              <a:gd name="connsiteY0" fmla="*/ 656121 h 706505"/>
              <a:gd name="connsiteX1" fmla="*/ 199183 w 807710"/>
              <a:gd name="connsiteY1" fmla="*/ 627223 h 706505"/>
              <a:gd name="connsiteX2" fmla="*/ 472985 w 807710"/>
              <a:gd name="connsiteY2" fmla="*/ 703912 h 706505"/>
              <a:gd name="connsiteX3" fmla="*/ 802154 w 807710"/>
              <a:gd name="connsiteY3" fmla="*/ 512107 h 706505"/>
              <a:gd name="connsiteX4" fmla="*/ 560619 w 807710"/>
              <a:gd name="connsiteY4" fmla="*/ 35515 h 706505"/>
              <a:gd name="connsiteX5" fmla="*/ 62604 w 807710"/>
              <a:gd name="connsiteY5" fmla="*/ 148286 h 706505"/>
              <a:gd name="connsiteX6" fmla="*/ 35672 w 807710"/>
              <a:gd name="connsiteY6" fmla="*/ 529055 h 706505"/>
              <a:gd name="connsiteX7" fmla="*/ 64916 w 807710"/>
              <a:gd name="connsiteY7" fmla="*/ 656121 h 706505"/>
              <a:gd name="connsiteX0" fmla="*/ 64916 w 807710"/>
              <a:gd name="connsiteY0" fmla="*/ 656121 h 706199"/>
              <a:gd name="connsiteX1" fmla="*/ 182325 w 807710"/>
              <a:gd name="connsiteY1" fmla="*/ 622071 h 706199"/>
              <a:gd name="connsiteX2" fmla="*/ 472985 w 807710"/>
              <a:gd name="connsiteY2" fmla="*/ 703912 h 706199"/>
              <a:gd name="connsiteX3" fmla="*/ 802154 w 807710"/>
              <a:gd name="connsiteY3" fmla="*/ 512107 h 706199"/>
              <a:gd name="connsiteX4" fmla="*/ 560619 w 807710"/>
              <a:gd name="connsiteY4" fmla="*/ 35515 h 706199"/>
              <a:gd name="connsiteX5" fmla="*/ 62604 w 807710"/>
              <a:gd name="connsiteY5" fmla="*/ 148286 h 706199"/>
              <a:gd name="connsiteX6" fmla="*/ 35672 w 807710"/>
              <a:gd name="connsiteY6" fmla="*/ 529055 h 706199"/>
              <a:gd name="connsiteX7" fmla="*/ 64916 w 807710"/>
              <a:gd name="connsiteY7" fmla="*/ 656121 h 706199"/>
              <a:gd name="connsiteX0" fmla="*/ 64916 w 807710"/>
              <a:gd name="connsiteY0" fmla="*/ 656121 h 706132"/>
              <a:gd name="connsiteX1" fmla="*/ 182325 w 807710"/>
              <a:gd name="connsiteY1" fmla="*/ 622071 h 706132"/>
              <a:gd name="connsiteX2" fmla="*/ 472985 w 807710"/>
              <a:gd name="connsiteY2" fmla="*/ 703912 h 706132"/>
              <a:gd name="connsiteX3" fmla="*/ 802154 w 807710"/>
              <a:gd name="connsiteY3" fmla="*/ 512107 h 706132"/>
              <a:gd name="connsiteX4" fmla="*/ 560619 w 807710"/>
              <a:gd name="connsiteY4" fmla="*/ 35515 h 706132"/>
              <a:gd name="connsiteX5" fmla="*/ 62604 w 807710"/>
              <a:gd name="connsiteY5" fmla="*/ 148286 h 706132"/>
              <a:gd name="connsiteX6" fmla="*/ 35672 w 807710"/>
              <a:gd name="connsiteY6" fmla="*/ 529055 h 706132"/>
              <a:gd name="connsiteX7" fmla="*/ 64916 w 807710"/>
              <a:gd name="connsiteY7" fmla="*/ 656121 h 706132"/>
              <a:gd name="connsiteX0" fmla="*/ 64916 w 810075"/>
              <a:gd name="connsiteY0" fmla="*/ 656121 h 697696"/>
              <a:gd name="connsiteX1" fmla="*/ 182325 w 810075"/>
              <a:gd name="connsiteY1" fmla="*/ 622071 h 697696"/>
              <a:gd name="connsiteX2" fmla="*/ 421877 w 810075"/>
              <a:gd name="connsiteY2" fmla="*/ 695293 h 697696"/>
              <a:gd name="connsiteX3" fmla="*/ 802154 w 810075"/>
              <a:gd name="connsiteY3" fmla="*/ 512107 h 697696"/>
              <a:gd name="connsiteX4" fmla="*/ 560619 w 810075"/>
              <a:gd name="connsiteY4" fmla="*/ 35515 h 697696"/>
              <a:gd name="connsiteX5" fmla="*/ 62604 w 810075"/>
              <a:gd name="connsiteY5" fmla="*/ 148286 h 697696"/>
              <a:gd name="connsiteX6" fmla="*/ 35672 w 810075"/>
              <a:gd name="connsiteY6" fmla="*/ 529055 h 697696"/>
              <a:gd name="connsiteX7" fmla="*/ 64916 w 810075"/>
              <a:gd name="connsiteY7" fmla="*/ 656121 h 697696"/>
              <a:gd name="connsiteX0" fmla="*/ 64916 w 812919"/>
              <a:gd name="connsiteY0" fmla="*/ 656121 h 697696"/>
              <a:gd name="connsiteX1" fmla="*/ 182325 w 812919"/>
              <a:gd name="connsiteY1" fmla="*/ 622071 h 697696"/>
              <a:gd name="connsiteX2" fmla="*/ 421877 w 812919"/>
              <a:gd name="connsiteY2" fmla="*/ 695293 h 697696"/>
              <a:gd name="connsiteX3" fmla="*/ 802154 w 812919"/>
              <a:gd name="connsiteY3" fmla="*/ 512107 h 697696"/>
              <a:gd name="connsiteX4" fmla="*/ 560619 w 812919"/>
              <a:gd name="connsiteY4" fmla="*/ 35515 h 697696"/>
              <a:gd name="connsiteX5" fmla="*/ 62604 w 812919"/>
              <a:gd name="connsiteY5" fmla="*/ 148286 h 697696"/>
              <a:gd name="connsiteX6" fmla="*/ 35672 w 812919"/>
              <a:gd name="connsiteY6" fmla="*/ 529055 h 697696"/>
              <a:gd name="connsiteX7" fmla="*/ 64916 w 812919"/>
              <a:gd name="connsiteY7" fmla="*/ 656121 h 697696"/>
              <a:gd name="connsiteX0" fmla="*/ 64916 w 810041"/>
              <a:gd name="connsiteY0" fmla="*/ 656121 h 691028"/>
              <a:gd name="connsiteX1" fmla="*/ 182325 w 810041"/>
              <a:gd name="connsiteY1" fmla="*/ 622071 h 691028"/>
              <a:gd name="connsiteX2" fmla="*/ 422410 w 810041"/>
              <a:gd name="connsiteY2" fmla="*/ 688458 h 691028"/>
              <a:gd name="connsiteX3" fmla="*/ 802154 w 810041"/>
              <a:gd name="connsiteY3" fmla="*/ 512107 h 691028"/>
              <a:gd name="connsiteX4" fmla="*/ 560619 w 810041"/>
              <a:gd name="connsiteY4" fmla="*/ 35515 h 691028"/>
              <a:gd name="connsiteX5" fmla="*/ 62604 w 810041"/>
              <a:gd name="connsiteY5" fmla="*/ 148286 h 691028"/>
              <a:gd name="connsiteX6" fmla="*/ 35672 w 810041"/>
              <a:gd name="connsiteY6" fmla="*/ 529055 h 691028"/>
              <a:gd name="connsiteX7" fmla="*/ 64916 w 810041"/>
              <a:gd name="connsiteY7" fmla="*/ 656121 h 691028"/>
              <a:gd name="connsiteX0" fmla="*/ 64916 w 810041"/>
              <a:gd name="connsiteY0" fmla="*/ 656121 h 688859"/>
              <a:gd name="connsiteX1" fmla="*/ 182325 w 810041"/>
              <a:gd name="connsiteY1" fmla="*/ 622071 h 688859"/>
              <a:gd name="connsiteX2" fmla="*/ 422410 w 810041"/>
              <a:gd name="connsiteY2" fmla="*/ 688458 h 688859"/>
              <a:gd name="connsiteX3" fmla="*/ 802154 w 810041"/>
              <a:gd name="connsiteY3" fmla="*/ 512107 h 688859"/>
              <a:gd name="connsiteX4" fmla="*/ 560619 w 810041"/>
              <a:gd name="connsiteY4" fmla="*/ 35515 h 688859"/>
              <a:gd name="connsiteX5" fmla="*/ 62604 w 810041"/>
              <a:gd name="connsiteY5" fmla="*/ 148286 h 688859"/>
              <a:gd name="connsiteX6" fmla="*/ 35672 w 810041"/>
              <a:gd name="connsiteY6" fmla="*/ 529055 h 688859"/>
              <a:gd name="connsiteX7" fmla="*/ 64916 w 810041"/>
              <a:gd name="connsiteY7" fmla="*/ 656121 h 688859"/>
              <a:gd name="connsiteX0" fmla="*/ 64916 w 790781"/>
              <a:gd name="connsiteY0" fmla="*/ 656121 h 690904"/>
              <a:gd name="connsiteX1" fmla="*/ 182325 w 790781"/>
              <a:gd name="connsiteY1" fmla="*/ 622071 h 690904"/>
              <a:gd name="connsiteX2" fmla="*/ 422410 w 790781"/>
              <a:gd name="connsiteY2" fmla="*/ 688458 h 690904"/>
              <a:gd name="connsiteX3" fmla="*/ 779939 w 790781"/>
              <a:gd name="connsiteY3" fmla="*/ 515286 h 690904"/>
              <a:gd name="connsiteX4" fmla="*/ 560619 w 790781"/>
              <a:gd name="connsiteY4" fmla="*/ 35515 h 690904"/>
              <a:gd name="connsiteX5" fmla="*/ 62604 w 790781"/>
              <a:gd name="connsiteY5" fmla="*/ 148286 h 690904"/>
              <a:gd name="connsiteX6" fmla="*/ 35672 w 790781"/>
              <a:gd name="connsiteY6" fmla="*/ 529055 h 690904"/>
              <a:gd name="connsiteX7" fmla="*/ 64916 w 790781"/>
              <a:gd name="connsiteY7" fmla="*/ 656121 h 690904"/>
              <a:gd name="connsiteX0" fmla="*/ 64916 w 793028"/>
              <a:gd name="connsiteY0" fmla="*/ 656121 h 690904"/>
              <a:gd name="connsiteX1" fmla="*/ 182325 w 793028"/>
              <a:gd name="connsiteY1" fmla="*/ 622071 h 690904"/>
              <a:gd name="connsiteX2" fmla="*/ 422410 w 793028"/>
              <a:gd name="connsiteY2" fmla="*/ 688458 h 690904"/>
              <a:gd name="connsiteX3" fmla="*/ 779939 w 793028"/>
              <a:gd name="connsiteY3" fmla="*/ 515286 h 690904"/>
              <a:gd name="connsiteX4" fmla="*/ 560619 w 793028"/>
              <a:gd name="connsiteY4" fmla="*/ 35515 h 690904"/>
              <a:gd name="connsiteX5" fmla="*/ 62604 w 793028"/>
              <a:gd name="connsiteY5" fmla="*/ 148286 h 690904"/>
              <a:gd name="connsiteX6" fmla="*/ 35672 w 793028"/>
              <a:gd name="connsiteY6" fmla="*/ 529055 h 690904"/>
              <a:gd name="connsiteX7" fmla="*/ 64916 w 793028"/>
              <a:gd name="connsiteY7" fmla="*/ 656121 h 690904"/>
              <a:gd name="connsiteX0" fmla="*/ 64916 w 790343"/>
              <a:gd name="connsiteY0" fmla="*/ 656121 h 691923"/>
              <a:gd name="connsiteX1" fmla="*/ 182325 w 790343"/>
              <a:gd name="connsiteY1" fmla="*/ 622071 h 691923"/>
              <a:gd name="connsiteX2" fmla="*/ 428605 w 790343"/>
              <a:gd name="connsiteY2" fmla="*/ 689503 h 691923"/>
              <a:gd name="connsiteX3" fmla="*/ 779939 w 790343"/>
              <a:gd name="connsiteY3" fmla="*/ 515286 h 691923"/>
              <a:gd name="connsiteX4" fmla="*/ 560619 w 790343"/>
              <a:gd name="connsiteY4" fmla="*/ 35515 h 691923"/>
              <a:gd name="connsiteX5" fmla="*/ 62604 w 790343"/>
              <a:gd name="connsiteY5" fmla="*/ 148286 h 691923"/>
              <a:gd name="connsiteX6" fmla="*/ 35672 w 790343"/>
              <a:gd name="connsiteY6" fmla="*/ 529055 h 691923"/>
              <a:gd name="connsiteX7" fmla="*/ 64916 w 790343"/>
              <a:gd name="connsiteY7" fmla="*/ 656121 h 691923"/>
              <a:gd name="connsiteX0" fmla="*/ 64916 w 790343"/>
              <a:gd name="connsiteY0" fmla="*/ 656121 h 689947"/>
              <a:gd name="connsiteX1" fmla="*/ 182325 w 790343"/>
              <a:gd name="connsiteY1" fmla="*/ 622071 h 689947"/>
              <a:gd name="connsiteX2" fmla="*/ 428605 w 790343"/>
              <a:gd name="connsiteY2" fmla="*/ 689503 h 689947"/>
              <a:gd name="connsiteX3" fmla="*/ 779939 w 790343"/>
              <a:gd name="connsiteY3" fmla="*/ 515286 h 689947"/>
              <a:gd name="connsiteX4" fmla="*/ 560619 w 790343"/>
              <a:gd name="connsiteY4" fmla="*/ 35515 h 689947"/>
              <a:gd name="connsiteX5" fmla="*/ 62604 w 790343"/>
              <a:gd name="connsiteY5" fmla="*/ 148286 h 689947"/>
              <a:gd name="connsiteX6" fmla="*/ 35672 w 790343"/>
              <a:gd name="connsiteY6" fmla="*/ 529055 h 689947"/>
              <a:gd name="connsiteX7" fmla="*/ 64916 w 790343"/>
              <a:gd name="connsiteY7" fmla="*/ 656121 h 689947"/>
              <a:gd name="connsiteX0" fmla="*/ 64916 w 790343"/>
              <a:gd name="connsiteY0" fmla="*/ 656121 h 689777"/>
              <a:gd name="connsiteX1" fmla="*/ 182325 w 790343"/>
              <a:gd name="connsiteY1" fmla="*/ 622071 h 689777"/>
              <a:gd name="connsiteX2" fmla="*/ 428605 w 790343"/>
              <a:gd name="connsiteY2" fmla="*/ 689503 h 689777"/>
              <a:gd name="connsiteX3" fmla="*/ 779939 w 790343"/>
              <a:gd name="connsiteY3" fmla="*/ 515286 h 689777"/>
              <a:gd name="connsiteX4" fmla="*/ 560619 w 790343"/>
              <a:gd name="connsiteY4" fmla="*/ 35515 h 689777"/>
              <a:gd name="connsiteX5" fmla="*/ 62604 w 790343"/>
              <a:gd name="connsiteY5" fmla="*/ 148286 h 689777"/>
              <a:gd name="connsiteX6" fmla="*/ 35672 w 790343"/>
              <a:gd name="connsiteY6" fmla="*/ 529055 h 689777"/>
              <a:gd name="connsiteX7" fmla="*/ 64916 w 790343"/>
              <a:gd name="connsiteY7" fmla="*/ 656121 h 689777"/>
              <a:gd name="connsiteX0" fmla="*/ 64916 w 790280"/>
              <a:gd name="connsiteY0" fmla="*/ 656121 h 678431"/>
              <a:gd name="connsiteX1" fmla="*/ 182325 w 790280"/>
              <a:gd name="connsiteY1" fmla="*/ 622071 h 678431"/>
              <a:gd name="connsiteX2" fmla="*/ 429493 w 790280"/>
              <a:gd name="connsiteY2" fmla="*/ 678110 h 678431"/>
              <a:gd name="connsiteX3" fmla="*/ 779939 w 790280"/>
              <a:gd name="connsiteY3" fmla="*/ 515286 h 678431"/>
              <a:gd name="connsiteX4" fmla="*/ 560619 w 790280"/>
              <a:gd name="connsiteY4" fmla="*/ 35515 h 678431"/>
              <a:gd name="connsiteX5" fmla="*/ 62604 w 790280"/>
              <a:gd name="connsiteY5" fmla="*/ 148286 h 678431"/>
              <a:gd name="connsiteX6" fmla="*/ 35672 w 790280"/>
              <a:gd name="connsiteY6" fmla="*/ 529055 h 678431"/>
              <a:gd name="connsiteX7" fmla="*/ 64916 w 790280"/>
              <a:gd name="connsiteY7" fmla="*/ 656121 h 678431"/>
              <a:gd name="connsiteX0" fmla="*/ 70894 w 796258"/>
              <a:gd name="connsiteY0" fmla="*/ 656121 h 678431"/>
              <a:gd name="connsiteX1" fmla="*/ 188303 w 796258"/>
              <a:gd name="connsiteY1" fmla="*/ 622071 h 678431"/>
              <a:gd name="connsiteX2" fmla="*/ 435471 w 796258"/>
              <a:gd name="connsiteY2" fmla="*/ 678110 h 678431"/>
              <a:gd name="connsiteX3" fmla="*/ 785917 w 796258"/>
              <a:gd name="connsiteY3" fmla="*/ 515286 h 678431"/>
              <a:gd name="connsiteX4" fmla="*/ 566597 w 796258"/>
              <a:gd name="connsiteY4" fmla="*/ 35515 h 678431"/>
              <a:gd name="connsiteX5" fmla="*/ 68582 w 796258"/>
              <a:gd name="connsiteY5" fmla="*/ 148286 h 678431"/>
              <a:gd name="connsiteX6" fmla="*/ 41650 w 796258"/>
              <a:gd name="connsiteY6" fmla="*/ 529055 h 678431"/>
              <a:gd name="connsiteX7" fmla="*/ 70894 w 796258"/>
              <a:gd name="connsiteY7" fmla="*/ 656121 h 678431"/>
              <a:gd name="connsiteX0" fmla="*/ 70894 w 788238"/>
              <a:gd name="connsiteY0" fmla="*/ 660976 h 683286"/>
              <a:gd name="connsiteX1" fmla="*/ 188303 w 788238"/>
              <a:gd name="connsiteY1" fmla="*/ 626926 h 683286"/>
              <a:gd name="connsiteX2" fmla="*/ 435471 w 788238"/>
              <a:gd name="connsiteY2" fmla="*/ 682965 h 683286"/>
              <a:gd name="connsiteX3" fmla="*/ 785917 w 788238"/>
              <a:gd name="connsiteY3" fmla="*/ 520141 h 683286"/>
              <a:gd name="connsiteX4" fmla="*/ 566597 w 788238"/>
              <a:gd name="connsiteY4" fmla="*/ 40370 h 683286"/>
              <a:gd name="connsiteX5" fmla="*/ 130241 w 788238"/>
              <a:gd name="connsiteY5" fmla="*/ 37790 h 683286"/>
              <a:gd name="connsiteX6" fmla="*/ 68582 w 788238"/>
              <a:gd name="connsiteY6" fmla="*/ 153141 h 683286"/>
              <a:gd name="connsiteX7" fmla="*/ 41650 w 788238"/>
              <a:gd name="connsiteY7" fmla="*/ 533910 h 683286"/>
              <a:gd name="connsiteX8" fmla="*/ 70894 w 788238"/>
              <a:gd name="connsiteY8" fmla="*/ 660976 h 683286"/>
              <a:gd name="connsiteX0" fmla="*/ 102394 w 819738"/>
              <a:gd name="connsiteY0" fmla="*/ 660976 h 683286"/>
              <a:gd name="connsiteX1" fmla="*/ 219803 w 819738"/>
              <a:gd name="connsiteY1" fmla="*/ 626926 h 683286"/>
              <a:gd name="connsiteX2" fmla="*/ 466971 w 819738"/>
              <a:gd name="connsiteY2" fmla="*/ 682965 h 683286"/>
              <a:gd name="connsiteX3" fmla="*/ 817417 w 819738"/>
              <a:gd name="connsiteY3" fmla="*/ 520141 h 683286"/>
              <a:gd name="connsiteX4" fmla="*/ 598097 w 819738"/>
              <a:gd name="connsiteY4" fmla="*/ 40370 h 683286"/>
              <a:gd name="connsiteX5" fmla="*/ 161741 w 819738"/>
              <a:gd name="connsiteY5" fmla="*/ 37790 h 683286"/>
              <a:gd name="connsiteX6" fmla="*/ 39456 w 819738"/>
              <a:gd name="connsiteY6" fmla="*/ 166527 h 683286"/>
              <a:gd name="connsiteX7" fmla="*/ 73150 w 819738"/>
              <a:gd name="connsiteY7" fmla="*/ 533910 h 683286"/>
              <a:gd name="connsiteX8" fmla="*/ 102394 w 819738"/>
              <a:gd name="connsiteY8" fmla="*/ 660976 h 683286"/>
              <a:gd name="connsiteX0" fmla="*/ 102394 w 819738"/>
              <a:gd name="connsiteY0" fmla="*/ 660976 h 683286"/>
              <a:gd name="connsiteX1" fmla="*/ 219803 w 819738"/>
              <a:gd name="connsiteY1" fmla="*/ 626926 h 683286"/>
              <a:gd name="connsiteX2" fmla="*/ 466971 w 819738"/>
              <a:gd name="connsiteY2" fmla="*/ 682965 h 683286"/>
              <a:gd name="connsiteX3" fmla="*/ 817417 w 819738"/>
              <a:gd name="connsiteY3" fmla="*/ 520141 h 683286"/>
              <a:gd name="connsiteX4" fmla="*/ 598097 w 819738"/>
              <a:gd name="connsiteY4" fmla="*/ 40370 h 683286"/>
              <a:gd name="connsiteX5" fmla="*/ 161741 w 819738"/>
              <a:gd name="connsiteY5" fmla="*/ 37790 h 683286"/>
              <a:gd name="connsiteX6" fmla="*/ 39456 w 819738"/>
              <a:gd name="connsiteY6" fmla="*/ 166527 h 683286"/>
              <a:gd name="connsiteX7" fmla="*/ 73150 w 819738"/>
              <a:gd name="connsiteY7" fmla="*/ 533910 h 683286"/>
              <a:gd name="connsiteX8" fmla="*/ 102394 w 819738"/>
              <a:gd name="connsiteY8" fmla="*/ 660976 h 683286"/>
              <a:gd name="connsiteX0" fmla="*/ 102394 w 822135"/>
              <a:gd name="connsiteY0" fmla="*/ 660976 h 683286"/>
              <a:gd name="connsiteX1" fmla="*/ 219803 w 822135"/>
              <a:gd name="connsiteY1" fmla="*/ 626926 h 683286"/>
              <a:gd name="connsiteX2" fmla="*/ 466971 w 822135"/>
              <a:gd name="connsiteY2" fmla="*/ 682965 h 683286"/>
              <a:gd name="connsiteX3" fmla="*/ 817417 w 822135"/>
              <a:gd name="connsiteY3" fmla="*/ 520141 h 683286"/>
              <a:gd name="connsiteX4" fmla="*/ 598097 w 822135"/>
              <a:gd name="connsiteY4" fmla="*/ 40370 h 683286"/>
              <a:gd name="connsiteX5" fmla="*/ 161741 w 822135"/>
              <a:gd name="connsiteY5" fmla="*/ 37790 h 683286"/>
              <a:gd name="connsiteX6" fmla="*/ 39456 w 822135"/>
              <a:gd name="connsiteY6" fmla="*/ 166527 h 683286"/>
              <a:gd name="connsiteX7" fmla="*/ 73150 w 822135"/>
              <a:gd name="connsiteY7" fmla="*/ 533910 h 683286"/>
              <a:gd name="connsiteX8" fmla="*/ 102394 w 822135"/>
              <a:gd name="connsiteY8" fmla="*/ 660976 h 683286"/>
              <a:gd name="connsiteX0" fmla="*/ 102394 w 827816"/>
              <a:gd name="connsiteY0" fmla="*/ 660976 h 683286"/>
              <a:gd name="connsiteX1" fmla="*/ 219803 w 827816"/>
              <a:gd name="connsiteY1" fmla="*/ 626926 h 683286"/>
              <a:gd name="connsiteX2" fmla="*/ 466971 w 827816"/>
              <a:gd name="connsiteY2" fmla="*/ 682965 h 683286"/>
              <a:gd name="connsiteX3" fmla="*/ 817417 w 827816"/>
              <a:gd name="connsiteY3" fmla="*/ 520141 h 683286"/>
              <a:gd name="connsiteX4" fmla="*/ 598097 w 827816"/>
              <a:gd name="connsiteY4" fmla="*/ 40370 h 683286"/>
              <a:gd name="connsiteX5" fmla="*/ 161741 w 827816"/>
              <a:gd name="connsiteY5" fmla="*/ 37790 h 683286"/>
              <a:gd name="connsiteX6" fmla="*/ 39456 w 827816"/>
              <a:gd name="connsiteY6" fmla="*/ 166527 h 683286"/>
              <a:gd name="connsiteX7" fmla="*/ 73150 w 827816"/>
              <a:gd name="connsiteY7" fmla="*/ 533910 h 683286"/>
              <a:gd name="connsiteX8" fmla="*/ 102394 w 827816"/>
              <a:gd name="connsiteY8" fmla="*/ 660976 h 683286"/>
              <a:gd name="connsiteX0" fmla="*/ 102394 w 827816"/>
              <a:gd name="connsiteY0" fmla="*/ 655435 h 677745"/>
              <a:gd name="connsiteX1" fmla="*/ 219803 w 827816"/>
              <a:gd name="connsiteY1" fmla="*/ 621385 h 677745"/>
              <a:gd name="connsiteX2" fmla="*/ 466971 w 827816"/>
              <a:gd name="connsiteY2" fmla="*/ 677424 h 677745"/>
              <a:gd name="connsiteX3" fmla="*/ 817417 w 827816"/>
              <a:gd name="connsiteY3" fmla="*/ 514600 h 677745"/>
              <a:gd name="connsiteX4" fmla="*/ 598097 w 827816"/>
              <a:gd name="connsiteY4" fmla="*/ 34829 h 677745"/>
              <a:gd name="connsiteX5" fmla="*/ 161741 w 827816"/>
              <a:gd name="connsiteY5" fmla="*/ 32249 h 677745"/>
              <a:gd name="connsiteX6" fmla="*/ 39456 w 827816"/>
              <a:gd name="connsiteY6" fmla="*/ 160986 h 677745"/>
              <a:gd name="connsiteX7" fmla="*/ 73150 w 827816"/>
              <a:gd name="connsiteY7" fmla="*/ 528369 h 677745"/>
              <a:gd name="connsiteX8" fmla="*/ 102394 w 827816"/>
              <a:gd name="connsiteY8" fmla="*/ 655435 h 677745"/>
              <a:gd name="connsiteX0" fmla="*/ 102394 w 827816"/>
              <a:gd name="connsiteY0" fmla="*/ 657723 h 680033"/>
              <a:gd name="connsiteX1" fmla="*/ 219803 w 827816"/>
              <a:gd name="connsiteY1" fmla="*/ 623673 h 680033"/>
              <a:gd name="connsiteX2" fmla="*/ 466971 w 827816"/>
              <a:gd name="connsiteY2" fmla="*/ 679712 h 680033"/>
              <a:gd name="connsiteX3" fmla="*/ 817417 w 827816"/>
              <a:gd name="connsiteY3" fmla="*/ 516888 h 680033"/>
              <a:gd name="connsiteX4" fmla="*/ 598097 w 827816"/>
              <a:gd name="connsiteY4" fmla="*/ 37117 h 680033"/>
              <a:gd name="connsiteX5" fmla="*/ 166920 w 827816"/>
              <a:gd name="connsiteY5" fmla="*/ 28238 h 680033"/>
              <a:gd name="connsiteX6" fmla="*/ 39456 w 827816"/>
              <a:gd name="connsiteY6" fmla="*/ 163274 h 680033"/>
              <a:gd name="connsiteX7" fmla="*/ 73150 w 827816"/>
              <a:gd name="connsiteY7" fmla="*/ 530657 h 680033"/>
              <a:gd name="connsiteX8" fmla="*/ 102394 w 827816"/>
              <a:gd name="connsiteY8" fmla="*/ 657723 h 680033"/>
              <a:gd name="connsiteX0" fmla="*/ 102394 w 827816"/>
              <a:gd name="connsiteY0" fmla="*/ 657723 h 682675"/>
              <a:gd name="connsiteX1" fmla="*/ 219803 w 827816"/>
              <a:gd name="connsiteY1" fmla="*/ 626617 h 682675"/>
              <a:gd name="connsiteX2" fmla="*/ 466971 w 827816"/>
              <a:gd name="connsiteY2" fmla="*/ 679712 h 682675"/>
              <a:gd name="connsiteX3" fmla="*/ 817417 w 827816"/>
              <a:gd name="connsiteY3" fmla="*/ 516888 h 682675"/>
              <a:gd name="connsiteX4" fmla="*/ 598097 w 827816"/>
              <a:gd name="connsiteY4" fmla="*/ 37117 h 682675"/>
              <a:gd name="connsiteX5" fmla="*/ 166920 w 827816"/>
              <a:gd name="connsiteY5" fmla="*/ 28238 h 682675"/>
              <a:gd name="connsiteX6" fmla="*/ 39456 w 827816"/>
              <a:gd name="connsiteY6" fmla="*/ 163274 h 682675"/>
              <a:gd name="connsiteX7" fmla="*/ 73150 w 827816"/>
              <a:gd name="connsiteY7" fmla="*/ 530657 h 682675"/>
              <a:gd name="connsiteX8" fmla="*/ 102394 w 827816"/>
              <a:gd name="connsiteY8" fmla="*/ 657723 h 682675"/>
              <a:gd name="connsiteX0" fmla="*/ 102394 w 827816"/>
              <a:gd name="connsiteY0" fmla="*/ 657723 h 682675"/>
              <a:gd name="connsiteX1" fmla="*/ 219803 w 827816"/>
              <a:gd name="connsiteY1" fmla="*/ 626617 h 682675"/>
              <a:gd name="connsiteX2" fmla="*/ 466971 w 827816"/>
              <a:gd name="connsiteY2" fmla="*/ 679712 h 682675"/>
              <a:gd name="connsiteX3" fmla="*/ 817417 w 827816"/>
              <a:gd name="connsiteY3" fmla="*/ 516888 h 682675"/>
              <a:gd name="connsiteX4" fmla="*/ 598097 w 827816"/>
              <a:gd name="connsiteY4" fmla="*/ 37117 h 682675"/>
              <a:gd name="connsiteX5" fmla="*/ 166920 w 827816"/>
              <a:gd name="connsiteY5" fmla="*/ 28238 h 682675"/>
              <a:gd name="connsiteX6" fmla="*/ 39456 w 827816"/>
              <a:gd name="connsiteY6" fmla="*/ 163274 h 682675"/>
              <a:gd name="connsiteX7" fmla="*/ 73150 w 827816"/>
              <a:gd name="connsiteY7" fmla="*/ 530657 h 682675"/>
              <a:gd name="connsiteX8" fmla="*/ 102394 w 827816"/>
              <a:gd name="connsiteY8" fmla="*/ 657723 h 682675"/>
              <a:gd name="connsiteX0" fmla="*/ 102394 w 827816"/>
              <a:gd name="connsiteY0" fmla="*/ 657723 h 683001"/>
              <a:gd name="connsiteX1" fmla="*/ 219803 w 827816"/>
              <a:gd name="connsiteY1" fmla="*/ 630543 h 683001"/>
              <a:gd name="connsiteX2" fmla="*/ 466971 w 827816"/>
              <a:gd name="connsiteY2" fmla="*/ 679712 h 683001"/>
              <a:gd name="connsiteX3" fmla="*/ 817417 w 827816"/>
              <a:gd name="connsiteY3" fmla="*/ 516888 h 683001"/>
              <a:gd name="connsiteX4" fmla="*/ 598097 w 827816"/>
              <a:gd name="connsiteY4" fmla="*/ 37117 h 683001"/>
              <a:gd name="connsiteX5" fmla="*/ 166920 w 827816"/>
              <a:gd name="connsiteY5" fmla="*/ 28238 h 683001"/>
              <a:gd name="connsiteX6" fmla="*/ 39456 w 827816"/>
              <a:gd name="connsiteY6" fmla="*/ 163274 h 683001"/>
              <a:gd name="connsiteX7" fmla="*/ 73150 w 827816"/>
              <a:gd name="connsiteY7" fmla="*/ 530657 h 683001"/>
              <a:gd name="connsiteX8" fmla="*/ 102394 w 827816"/>
              <a:gd name="connsiteY8" fmla="*/ 657723 h 683001"/>
              <a:gd name="connsiteX0" fmla="*/ 103101 w 828523"/>
              <a:gd name="connsiteY0" fmla="*/ 657723 h 683001"/>
              <a:gd name="connsiteX1" fmla="*/ 220510 w 828523"/>
              <a:gd name="connsiteY1" fmla="*/ 630543 h 683001"/>
              <a:gd name="connsiteX2" fmla="*/ 467678 w 828523"/>
              <a:gd name="connsiteY2" fmla="*/ 679712 h 683001"/>
              <a:gd name="connsiteX3" fmla="*/ 818124 w 828523"/>
              <a:gd name="connsiteY3" fmla="*/ 516888 h 683001"/>
              <a:gd name="connsiteX4" fmla="*/ 598804 w 828523"/>
              <a:gd name="connsiteY4" fmla="*/ 37117 h 683001"/>
              <a:gd name="connsiteX5" fmla="*/ 167627 w 828523"/>
              <a:gd name="connsiteY5" fmla="*/ 28238 h 683001"/>
              <a:gd name="connsiteX6" fmla="*/ 40163 w 828523"/>
              <a:gd name="connsiteY6" fmla="*/ 163274 h 683001"/>
              <a:gd name="connsiteX7" fmla="*/ 71756 w 828523"/>
              <a:gd name="connsiteY7" fmla="*/ 531638 h 683001"/>
              <a:gd name="connsiteX8" fmla="*/ 103101 w 828523"/>
              <a:gd name="connsiteY8" fmla="*/ 657723 h 683001"/>
              <a:gd name="connsiteX0" fmla="*/ 103101 w 828523"/>
              <a:gd name="connsiteY0" fmla="*/ 657723 h 683001"/>
              <a:gd name="connsiteX1" fmla="*/ 220510 w 828523"/>
              <a:gd name="connsiteY1" fmla="*/ 630543 h 683001"/>
              <a:gd name="connsiteX2" fmla="*/ 467678 w 828523"/>
              <a:gd name="connsiteY2" fmla="*/ 679712 h 683001"/>
              <a:gd name="connsiteX3" fmla="*/ 818124 w 828523"/>
              <a:gd name="connsiteY3" fmla="*/ 516888 h 683001"/>
              <a:gd name="connsiteX4" fmla="*/ 598804 w 828523"/>
              <a:gd name="connsiteY4" fmla="*/ 37117 h 683001"/>
              <a:gd name="connsiteX5" fmla="*/ 167627 w 828523"/>
              <a:gd name="connsiteY5" fmla="*/ 28238 h 683001"/>
              <a:gd name="connsiteX6" fmla="*/ 40163 w 828523"/>
              <a:gd name="connsiteY6" fmla="*/ 163274 h 683001"/>
              <a:gd name="connsiteX7" fmla="*/ 71756 w 828523"/>
              <a:gd name="connsiteY7" fmla="*/ 531638 h 683001"/>
              <a:gd name="connsiteX8" fmla="*/ 103101 w 828523"/>
              <a:gd name="connsiteY8" fmla="*/ 657723 h 683001"/>
              <a:gd name="connsiteX0" fmla="*/ 101701 w 828523"/>
              <a:gd name="connsiteY0" fmla="*/ 663611 h 683147"/>
              <a:gd name="connsiteX1" fmla="*/ 220510 w 828523"/>
              <a:gd name="connsiteY1" fmla="*/ 630543 h 683147"/>
              <a:gd name="connsiteX2" fmla="*/ 467678 w 828523"/>
              <a:gd name="connsiteY2" fmla="*/ 679712 h 683147"/>
              <a:gd name="connsiteX3" fmla="*/ 818124 w 828523"/>
              <a:gd name="connsiteY3" fmla="*/ 516888 h 683147"/>
              <a:gd name="connsiteX4" fmla="*/ 598804 w 828523"/>
              <a:gd name="connsiteY4" fmla="*/ 37117 h 683147"/>
              <a:gd name="connsiteX5" fmla="*/ 167627 w 828523"/>
              <a:gd name="connsiteY5" fmla="*/ 28238 h 683147"/>
              <a:gd name="connsiteX6" fmla="*/ 40163 w 828523"/>
              <a:gd name="connsiteY6" fmla="*/ 163274 h 683147"/>
              <a:gd name="connsiteX7" fmla="*/ 71756 w 828523"/>
              <a:gd name="connsiteY7" fmla="*/ 531638 h 683147"/>
              <a:gd name="connsiteX8" fmla="*/ 101701 w 828523"/>
              <a:gd name="connsiteY8" fmla="*/ 663611 h 683147"/>
              <a:gd name="connsiteX0" fmla="*/ 101701 w 828523"/>
              <a:gd name="connsiteY0" fmla="*/ 663611 h 683526"/>
              <a:gd name="connsiteX1" fmla="*/ 220510 w 828523"/>
              <a:gd name="connsiteY1" fmla="*/ 634468 h 683526"/>
              <a:gd name="connsiteX2" fmla="*/ 467678 w 828523"/>
              <a:gd name="connsiteY2" fmla="*/ 679712 h 683526"/>
              <a:gd name="connsiteX3" fmla="*/ 818124 w 828523"/>
              <a:gd name="connsiteY3" fmla="*/ 516888 h 683526"/>
              <a:gd name="connsiteX4" fmla="*/ 598804 w 828523"/>
              <a:gd name="connsiteY4" fmla="*/ 37117 h 683526"/>
              <a:gd name="connsiteX5" fmla="*/ 167627 w 828523"/>
              <a:gd name="connsiteY5" fmla="*/ 28238 h 683526"/>
              <a:gd name="connsiteX6" fmla="*/ 40163 w 828523"/>
              <a:gd name="connsiteY6" fmla="*/ 163274 h 683526"/>
              <a:gd name="connsiteX7" fmla="*/ 71756 w 828523"/>
              <a:gd name="connsiteY7" fmla="*/ 531638 h 683526"/>
              <a:gd name="connsiteX8" fmla="*/ 101701 w 828523"/>
              <a:gd name="connsiteY8" fmla="*/ 663611 h 683526"/>
              <a:gd name="connsiteX0" fmla="*/ 101701 w 828523"/>
              <a:gd name="connsiteY0" fmla="*/ 663611 h 683526"/>
              <a:gd name="connsiteX1" fmla="*/ 220510 w 828523"/>
              <a:gd name="connsiteY1" fmla="*/ 634468 h 683526"/>
              <a:gd name="connsiteX2" fmla="*/ 467678 w 828523"/>
              <a:gd name="connsiteY2" fmla="*/ 679712 h 683526"/>
              <a:gd name="connsiteX3" fmla="*/ 818124 w 828523"/>
              <a:gd name="connsiteY3" fmla="*/ 516888 h 683526"/>
              <a:gd name="connsiteX4" fmla="*/ 598804 w 828523"/>
              <a:gd name="connsiteY4" fmla="*/ 37117 h 683526"/>
              <a:gd name="connsiteX5" fmla="*/ 167627 w 828523"/>
              <a:gd name="connsiteY5" fmla="*/ 28238 h 683526"/>
              <a:gd name="connsiteX6" fmla="*/ 40163 w 828523"/>
              <a:gd name="connsiteY6" fmla="*/ 163274 h 683526"/>
              <a:gd name="connsiteX7" fmla="*/ 71756 w 828523"/>
              <a:gd name="connsiteY7" fmla="*/ 531638 h 683526"/>
              <a:gd name="connsiteX8" fmla="*/ 101701 w 828523"/>
              <a:gd name="connsiteY8" fmla="*/ 663611 h 683526"/>
              <a:gd name="connsiteX0" fmla="*/ 101701 w 828523"/>
              <a:gd name="connsiteY0" fmla="*/ 663611 h 679850"/>
              <a:gd name="connsiteX1" fmla="*/ 220510 w 828523"/>
              <a:gd name="connsiteY1" fmla="*/ 634468 h 679850"/>
              <a:gd name="connsiteX2" fmla="*/ 467678 w 828523"/>
              <a:gd name="connsiteY2" fmla="*/ 679712 h 679850"/>
              <a:gd name="connsiteX3" fmla="*/ 818124 w 828523"/>
              <a:gd name="connsiteY3" fmla="*/ 516888 h 679850"/>
              <a:gd name="connsiteX4" fmla="*/ 598804 w 828523"/>
              <a:gd name="connsiteY4" fmla="*/ 37117 h 679850"/>
              <a:gd name="connsiteX5" fmla="*/ 167627 w 828523"/>
              <a:gd name="connsiteY5" fmla="*/ 28238 h 679850"/>
              <a:gd name="connsiteX6" fmla="*/ 40163 w 828523"/>
              <a:gd name="connsiteY6" fmla="*/ 163274 h 679850"/>
              <a:gd name="connsiteX7" fmla="*/ 71756 w 828523"/>
              <a:gd name="connsiteY7" fmla="*/ 531638 h 679850"/>
              <a:gd name="connsiteX8" fmla="*/ 101701 w 828523"/>
              <a:gd name="connsiteY8" fmla="*/ 663611 h 679850"/>
              <a:gd name="connsiteX0" fmla="*/ 101701 w 823405"/>
              <a:gd name="connsiteY0" fmla="*/ 663611 h 686706"/>
              <a:gd name="connsiteX1" fmla="*/ 220510 w 823405"/>
              <a:gd name="connsiteY1" fmla="*/ 634468 h 686706"/>
              <a:gd name="connsiteX2" fmla="*/ 483083 w 823405"/>
              <a:gd name="connsiteY2" fmla="*/ 686582 h 686706"/>
              <a:gd name="connsiteX3" fmla="*/ 818124 w 823405"/>
              <a:gd name="connsiteY3" fmla="*/ 516888 h 686706"/>
              <a:gd name="connsiteX4" fmla="*/ 598804 w 823405"/>
              <a:gd name="connsiteY4" fmla="*/ 37117 h 686706"/>
              <a:gd name="connsiteX5" fmla="*/ 167627 w 823405"/>
              <a:gd name="connsiteY5" fmla="*/ 28238 h 686706"/>
              <a:gd name="connsiteX6" fmla="*/ 40163 w 823405"/>
              <a:gd name="connsiteY6" fmla="*/ 163274 h 686706"/>
              <a:gd name="connsiteX7" fmla="*/ 71756 w 823405"/>
              <a:gd name="connsiteY7" fmla="*/ 531638 h 686706"/>
              <a:gd name="connsiteX8" fmla="*/ 101701 w 823405"/>
              <a:gd name="connsiteY8" fmla="*/ 663611 h 686706"/>
              <a:gd name="connsiteX0" fmla="*/ 101701 w 823405"/>
              <a:gd name="connsiteY0" fmla="*/ 663611 h 686598"/>
              <a:gd name="connsiteX1" fmla="*/ 220510 w 823405"/>
              <a:gd name="connsiteY1" fmla="*/ 634468 h 686598"/>
              <a:gd name="connsiteX2" fmla="*/ 483083 w 823405"/>
              <a:gd name="connsiteY2" fmla="*/ 686582 h 686598"/>
              <a:gd name="connsiteX3" fmla="*/ 818124 w 823405"/>
              <a:gd name="connsiteY3" fmla="*/ 516888 h 686598"/>
              <a:gd name="connsiteX4" fmla="*/ 598804 w 823405"/>
              <a:gd name="connsiteY4" fmla="*/ 37117 h 686598"/>
              <a:gd name="connsiteX5" fmla="*/ 167627 w 823405"/>
              <a:gd name="connsiteY5" fmla="*/ 28238 h 686598"/>
              <a:gd name="connsiteX6" fmla="*/ 40163 w 823405"/>
              <a:gd name="connsiteY6" fmla="*/ 163274 h 686598"/>
              <a:gd name="connsiteX7" fmla="*/ 71756 w 823405"/>
              <a:gd name="connsiteY7" fmla="*/ 531638 h 686598"/>
              <a:gd name="connsiteX8" fmla="*/ 101701 w 823405"/>
              <a:gd name="connsiteY8" fmla="*/ 663611 h 686598"/>
              <a:gd name="connsiteX0" fmla="*/ 101701 w 823405"/>
              <a:gd name="connsiteY0" fmla="*/ 663611 h 686594"/>
              <a:gd name="connsiteX1" fmla="*/ 220510 w 823405"/>
              <a:gd name="connsiteY1" fmla="*/ 634468 h 686594"/>
              <a:gd name="connsiteX2" fmla="*/ 483083 w 823405"/>
              <a:gd name="connsiteY2" fmla="*/ 686582 h 686594"/>
              <a:gd name="connsiteX3" fmla="*/ 818124 w 823405"/>
              <a:gd name="connsiteY3" fmla="*/ 516888 h 686594"/>
              <a:gd name="connsiteX4" fmla="*/ 598804 w 823405"/>
              <a:gd name="connsiteY4" fmla="*/ 37117 h 686594"/>
              <a:gd name="connsiteX5" fmla="*/ 167627 w 823405"/>
              <a:gd name="connsiteY5" fmla="*/ 28238 h 686594"/>
              <a:gd name="connsiteX6" fmla="*/ 40163 w 823405"/>
              <a:gd name="connsiteY6" fmla="*/ 163274 h 686594"/>
              <a:gd name="connsiteX7" fmla="*/ 71756 w 823405"/>
              <a:gd name="connsiteY7" fmla="*/ 531638 h 686594"/>
              <a:gd name="connsiteX8" fmla="*/ 101701 w 823405"/>
              <a:gd name="connsiteY8" fmla="*/ 663611 h 686594"/>
              <a:gd name="connsiteX0" fmla="*/ 101701 w 823405"/>
              <a:gd name="connsiteY0" fmla="*/ 663611 h 686751"/>
              <a:gd name="connsiteX1" fmla="*/ 220510 w 823405"/>
              <a:gd name="connsiteY1" fmla="*/ 634468 h 686751"/>
              <a:gd name="connsiteX2" fmla="*/ 483083 w 823405"/>
              <a:gd name="connsiteY2" fmla="*/ 686582 h 686751"/>
              <a:gd name="connsiteX3" fmla="*/ 818124 w 823405"/>
              <a:gd name="connsiteY3" fmla="*/ 516888 h 686751"/>
              <a:gd name="connsiteX4" fmla="*/ 598804 w 823405"/>
              <a:gd name="connsiteY4" fmla="*/ 37117 h 686751"/>
              <a:gd name="connsiteX5" fmla="*/ 167627 w 823405"/>
              <a:gd name="connsiteY5" fmla="*/ 28238 h 686751"/>
              <a:gd name="connsiteX6" fmla="*/ 40163 w 823405"/>
              <a:gd name="connsiteY6" fmla="*/ 163274 h 686751"/>
              <a:gd name="connsiteX7" fmla="*/ 71756 w 823405"/>
              <a:gd name="connsiteY7" fmla="*/ 531638 h 686751"/>
              <a:gd name="connsiteX8" fmla="*/ 101701 w 823405"/>
              <a:gd name="connsiteY8" fmla="*/ 663611 h 686751"/>
              <a:gd name="connsiteX0" fmla="*/ 101701 w 823446"/>
              <a:gd name="connsiteY0" fmla="*/ 663611 h 696548"/>
              <a:gd name="connsiteX1" fmla="*/ 220510 w 823446"/>
              <a:gd name="connsiteY1" fmla="*/ 634468 h 696548"/>
              <a:gd name="connsiteX2" fmla="*/ 482383 w 823446"/>
              <a:gd name="connsiteY2" fmla="*/ 696396 h 696548"/>
              <a:gd name="connsiteX3" fmla="*/ 818124 w 823446"/>
              <a:gd name="connsiteY3" fmla="*/ 516888 h 696548"/>
              <a:gd name="connsiteX4" fmla="*/ 598804 w 823446"/>
              <a:gd name="connsiteY4" fmla="*/ 37117 h 696548"/>
              <a:gd name="connsiteX5" fmla="*/ 167627 w 823446"/>
              <a:gd name="connsiteY5" fmla="*/ 28238 h 696548"/>
              <a:gd name="connsiteX6" fmla="*/ 40163 w 823446"/>
              <a:gd name="connsiteY6" fmla="*/ 163274 h 696548"/>
              <a:gd name="connsiteX7" fmla="*/ 71756 w 823446"/>
              <a:gd name="connsiteY7" fmla="*/ 531638 h 696548"/>
              <a:gd name="connsiteX8" fmla="*/ 101701 w 823446"/>
              <a:gd name="connsiteY8" fmla="*/ 663611 h 696548"/>
              <a:gd name="connsiteX0" fmla="*/ 101701 w 823446"/>
              <a:gd name="connsiteY0" fmla="*/ 663611 h 696484"/>
              <a:gd name="connsiteX1" fmla="*/ 220510 w 823446"/>
              <a:gd name="connsiteY1" fmla="*/ 634468 h 696484"/>
              <a:gd name="connsiteX2" fmla="*/ 482383 w 823446"/>
              <a:gd name="connsiteY2" fmla="*/ 696396 h 696484"/>
              <a:gd name="connsiteX3" fmla="*/ 818124 w 823446"/>
              <a:gd name="connsiteY3" fmla="*/ 516888 h 696484"/>
              <a:gd name="connsiteX4" fmla="*/ 598804 w 823446"/>
              <a:gd name="connsiteY4" fmla="*/ 37117 h 696484"/>
              <a:gd name="connsiteX5" fmla="*/ 167627 w 823446"/>
              <a:gd name="connsiteY5" fmla="*/ 28238 h 696484"/>
              <a:gd name="connsiteX6" fmla="*/ 40163 w 823446"/>
              <a:gd name="connsiteY6" fmla="*/ 163274 h 696484"/>
              <a:gd name="connsiteX7" fmla="*/ 71756 w 823446"/>
              <a:gd name="connsiteY7" fmla="*/ 531638 h 696484"/>
              <a:gd name="connsiteX8" fmla="*/ 101701 w 823446"/>
              <a:gd name="connsiteY8" fmla="*/ 663611 h 696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46" h="696484">
                <a:moveTo>
                  <a:pt x="101701" y="663611"/>
                </a:moveTo>
                <a:cubicBezTo>
                  <a:pt x="144196" y="642103"/>
                  <a:pt x="157063" y="629004"/>
                  <a:pt x="220510" y="634468"/>
                </a:cubicBezTo>
                <a:cubicBezTo>
                  <a:pt x="283957" y="639932"/>
                  <a:pt x="380879" y="695195"/>
                  <a:pt x="482383" y="696396"/>
                </a:cubicBezTo>
                <a:cubicBezTo>
                  <a:pt x="733933" y="699372"/>
                  <a:pt x="798721" y="626768"/>
                  <a:pt x="818124" y="516888"/>
                </a:cubicBezTo>
                <a:cubicBezTo>
                  <a:pt x="837527" y="407008"/>
                  <a:pt x="812327" y="101367"/>
                  <a:pt x="598804" y="37117"/>
                </a:cubicBezTo>
                <a:cubicBezTo>
                  <a:pt x="457587" y="-28858"/>
                  <a:pt x="250630" y="9443"/>
                  <a:pt x="167627" y="28238"/>
                </a:cubicBezTo>
                <a:cubicBezTo>
                  <a:pt x="84625" y="47033"/>
                  <a:pt x="80164" y="85818"/>
                  <a:pt x="40163" y="163274"/>
                </a:cubicBezTo>
                <a:cubicBezTo>
                  <a:pt x="-31497" y="262838"/>
                  <a:pt x="1225" y="447169"/>
                  <a:pt x="71756" y="531638"/>
                </a:cubicBezTo>
                <a:cubicBezTo>
                  <a:pt x="117323" y="608657"/>
                  <a:pt x="101701" y="663611"/>
                  <a:pt x="101701" y="66361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97" name="Freeform: Shape 7184">
            <a:extLst>
              <a:ext uri="{FF2B5EF4-FFF2-40B4-BE49-F238E27FC236}">
                <a16:creationId xmlns:a16="http://schemas.microsoft.com/office/drawing/2014/main" id="{F6676A22-1F48-45F9-97DD-C05AF9CE20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9807" y="582516"/>
            <a:ext cx="5939686" cy="3481350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  <a:gd name="connsiteX0" fmla="*/ 0 w 824001"/>
              <a:gd name="connsiteY0" fmla="*/ 674404 h 703799"/>
              <a:gd name="connsiteX1" fmla="*/ 161562 w 824001"/>
              <a:gd name="connsiteY1" fmla="*/ 677810 h 703799"/>
              <a:gd name="connsiteX2" fmla="*/ 429494 w 824001"/>
              <a:gd name="connsiteY2" fmla="*/ 688873 h 703799"/>
              <a:gd name="connsiteX3" fmla="*/ 814209 w 824001"/>
              <a:gd name="connsiteY3" fmla="*/ 448725 h 703799"/>
              <a:gd name="connsiteX4" fmla="*/ 581207 w 824001"/>
              <a:gd name="connsiteY4" fmla="*/ 3581 h 703799"/>
              <a:gd name="connsiteX5" fmla="*/ 59263 w 824001"/>
              <a:gd name="connsiteY5" fmla="*/ 262365 h 703799"/>
              <a:gd name="connsiteX6" fmla="*/ 56596 w 824001"/>
              <a:gd name="connsiteY6" fmla="*/ 573356 h 703799"/>
              <a:gd name="connsiteX7" fmla="*/ 0 w 824001"/>
              <a:gd name="connsiteY7" fmla="*/ 674404 h 703799"/>
              <a:gd name="connsiteX0" fmla="*/ 0 w 823673"/>
              <a:gd name="connsiteY0" fmla="*/ 674404 h 755730"/>
              <a:gd name="connsiteX1" fmla="*/ 161562 w 823673"/>
              <a:gd name="connsiteY1" fmla="*/ 677810 h 755730"/>
              <a:gd name="connsiteX2" fmla="*/ 434348 w 823673"/>
              <a:gd name="connsiteY2" fmla="*/ 747403 h 755730"/>
              <a:gd name="connsiteX3" fmla="*/ 814209 w 823673"/>
              <a:gd name="connsiteY3" fmla="*/ 448725 h 755730"/>
              <a:gd name="connsiteX4" fmla="*/ 581207 w 823673"/>
              <a:gd name="connsiteY4" fmla="*/ 3581 h 755730"/>
              <a:gd name="connsiteX5" fmla="*/ 59263 w 823673"/>
              <a:gd name="connsiteY5" fmla="*/ 262365 h 755730"/>
              <a:gd name="connsiteX6" fmla="*/ 56596 w 823673"/>
              <a:gd name="connsiteY6" fmla="*/ 573356 h 755730"/>
              <a:gd name="connsiteX7" fmla="*/ 0 w 823673"/>
              <a:gd name="connsiteY7" fmla="*/ 674404 h 755730"/>
              <a:gd name="connsiteX0" fmla="*/ 0 w 818152"/>
              <a:gd name="connsiteY0" fmla="*/ 674404 h 751563"/>
              <a:gd name="connsiteX1" fmla="*/ 161562 w 818152"/>
              <a:gd name="connsiteY1" fmla="*/ 677810 h 751563"/>
              <a:gd name="connsiteX2" fmla="*/ 434348 w 818152"/>
              <a:gd name="connsiteY2" fmla="*/ 747403 h 751563"/>
              <a:gd name="connsiteX3" fmla="*/ 807818 w 818152"/>
              <a:gd name="connsiteY3" fmla="*/ 530751 h 751563"/>
              <a:gd name="connsiteX4" fmla="*/ 581207 w 818152"/>
              <a:gd name="connsiteY4" fmla="*/ 3581 h 751563"/>
              <a:gd name="connsiteX5" fmla="*/ 59263 w 818152"/>
              <a:gd name="connsiteY5" fmla="*/ 262365 h 751563"/>
              <a:gd name="connsiteX6" fmla="*/ 56596 w 818152"/>
              <a:gd name="connsiteY6" fmla="*/ 573356 h 751563"/>
              <a:gd name="connsiteX7" fmla="*/ 0 w 818152"/>
              <a:gd name="connsiteY7" fmla="*/ 674404 h 751563"/>
              <a:gd name="connsiteX0" fmla="*/ 0 w 811675"/>
              <a:gd name="connsiteY0" fmla="*/ 632123 h 709282"/>
              <a:gd name="connsiteX1" fmla="*/ 161562 w 811675"/>
              <a:gd name="connsiteY1" fmla="*/ 635529 h 709282"/>
              <a:gd name="connsiteX2" fmla="*/ 434348 w 811675"/>
              <a:gd name="connsiteY2" fmla="*/ 705122 h 709282"/>
              <a:gd name="connsiteX3" fmla="*/ 807818 w 811675"/>
              <a:gd name="connsiteY3" fmla="*/ 488470 h 709282"/>
              <a:gd name="connsiteX4" fmla="*/ 539422 w 811675"/>
              <a:gd name="connsiteY4" fmla="*/ 14273 h 709282"/>
              <a:gd name="connsiteX5" fmla="*/ 59263 w 811675"/>
              <a:gd name="connsiteY5" fmla="*/ 220084 h 709282"/>
              <a:gd name="connsiteX6" fmla="*/ 56596 w 811675"/>
              <a:gd name="connsiteY6" fmla="*/ 531075 h 709282"/>
              <a:gd name="connsiteX7" fmla="*/ 0 w 811675"/>
              <a:gd name="connsiteY7" fmla="*/ 632123 h 709282"/>
              <a:gd name="connsiteX0" fmla="*/ 0 w 767956"/>
              <a:gd name="connsiteY0" fmla="*/ 634879 h 709282"/>
              <a:gd name="connsiteX1" fmla="*/ 117843 w 767956"/>
              <a:gd name="connsiteY1" fmla="*/ 635529 h 709282"/>
              <a:gd name="connsiteX2" fmla="*/ 390629 w 767956"/>
              <a:gd name="connsiteY2" fmla="*/ 705122 h 709282"/>
              <a:gd name="connsiteX3" fmla="*/ 764099 w 767956"/>
              <a:gd name="connsiteY3" fmla="*/ 488470 h 709282"/>
              <a:gd name="connsiteX4" fmla="*/ 495703 w 767956"/>
              <a:gd name="connsiteY4" fmla="*/ 14273 h 709282"/>
              <a:gd name="connsiteX5" fmla="*/ 15544 w 767956"/>
              <a:gd name="connsiteY5" fmla="*/ 220084 h 709282"/>
              <a:gd name="connsiteX6" fmla="*/ 12877 w 767956"/>
              <a:gd name="connsiteY6" fmla="*/ 531075 h 709282"/>
              <a:gd name="connsiteX7" fmla="*/ 0 w 767956"/>
              <a:gd name="connsiteY7" fmla="*/ 634879 h 709282"/>
              <a:gd name="connsiteX0" fmla="*/ 0 w 767956"/>
              <a:gd name="connsiteY0" fmla="*/ 634879 h 709282"/>
              <a:gd name="connsiteX1" fmla="*/ 117843 w 767956"/>
              <a:gd name="connsiteY1" fmla="*/ 635529 h 709282"/>
              <a:gd name="connsiteX2" fmla="*/ 390629 w 767956"/>
              <a:gd name="connsiteY2" fmla="*/ 705122 h 709282"/>
              <a:gd name="connsiteX3" fmla="*/ 764099 w 767956"/>
              <a:gd name="connsiteY3" fmla="*/ 488470 h 709282"/>
              <a:gd name="connsiteX4" fmla="*/ 495703 w 767956"/>
              <a:gd name="connsiteY4" fmla="*/ 14273 h 709282"/>
              <a:gd name="connsiteX5" fmla="*/ 15544 w 767956"/>
              <a:gd name="connsiteY5" fmla="*/ 220084 h 709282"/>
              <a:gd name="connsiteX6" fmla="*/ 12877 w 767956"/>
              <a:gd name="connsiteY6" fmla="*/ 531075 h 709282"/>
              <a:gd name="connsiteX7" fmla="*/ 0 w 767956"/>
              <a:gd name="connsiteY7" fmla="*/ 634879 h 709282"/>
              <a:gd name="connsiteX0" fmla="*/ 0 w 767956"/>
              <a:gd name="connsiteY0" fmla="*/ 634879 h 707777"/>
              <a:gd name="connsiteX1" fmla="*/ 127362 w 767956"/>
              <a:gd name="connsiteY1" fmla="*/ 614050 h 707777"/>
              <a:gd name="connsiteX2" fmla="*/ 390629 w 767956"/>
              <a:gd name="connsiteY2" fmla="*/ 705122 h 707777"/>
              <a:gd name="connsiteX3" fmla="*/ 764099 w 767956"/>
              <a:gd name="connsiteY3" fmla="*/ 488470 h 707777"/>
              <a:gd name="connsiteX4" fmla="*/ 495703 w 767956"/>
              <a:gd name="connsiteY4" fmla="*/ 14273 h 707777"/>
              <a:gd name="connsiteX5" fmla="*/ 15544 w 767956"/>
              <a:gd name="connsiteY5" fmla="*/ 220084 h 707777"/>
              <a:gd name="connsiteX6" fmla="*/ 12877 w 767956"/>
              <a:gd name="connsiteY6" fmla="*/ 531075 h 707777"/>
              <a:gd name="connsiteX7" fmla="*/ 0 w 767956"/>
              <a:gd name="connsiteY7" fmla="*/ 634879 h 707777"/>
              <a:gd name="connsiteX0" fmla="*/ 29244 w 797200"/>
              <a:gd name="connsiteY0" fmla="*/ 634879 h 707777"/>
              <a:gd name="connsiteX1" fmla="*/ 156606 w 797200"/>
              <a:gd name="connsiteY1" fmla="*/ 614050 h 707777"/>
              <a:gd name="connsiteX2" fmla="*/ 419873 w 797200"/>
              <a:gd name="connsiteY2" fmla="*/ 705122 h 707777"/>
              <a:gd name="connsiteX3" fmla="*/ 793343 w 797200"/>
              <a:gd name="connsiteY3" fmla="*/ 488470 h 707777"/>
              <a:gd name="connsiteX4" fmla="*/ 524947 w 797200"/>
              <a:gd name="connsiteY4" fmla="*/ 14273 h 707777"/>
              <a:gd name="connsiteX5" fmla="*/ 44788 w 797200"/>
              <a:gd name="connsiteY5" fmla="*/ 220084 h 707777"/>
              <a:gd name="connsiteX6" fmla="*/ 0 w 797200"/>
              <a:gd name="connsiteY6" fmla="*/ 507813 h 707777"/>
              <a:gd name="connsiteX7" fmla="*/ 29244 w 797200"/>
              <a:gd name="connsiteY7" fmla="*/ 634879 h 707777"/>
              <a:gd name="connsiteX0" fmla="*/ 29244 w 797200"/>
              <a:gd name="connsiteY0" fmla="*/ 634879 h 707777"/>
              <a:gd name="connsiteX1" fmla="*/ 156606 w 797200"/>
              <a:gd name="connsiteY1" fmla="*/ 614050 h 707777"/>
              <a:gd name="connsiteX2" fmla="*/ 419873 w 797200"/>
              <a:gd name="connsiteY2" fmla="*/ 705122 h 707777"/>
              <a:gd name="connsiteX3" fmla="*/ 793343 w 797200"/>
              <a:gd name="connsiteY3" fmla="*/ 488470 h 707777"/>
              <a:gd name="connsiteX4" fmla="*/ 524947 w 797200"/>
              <a:gd name="connsiteY4" fmla="*/ 14273 h 707777"/>
              <a:gd name="connsiteX5" fmla="*/ 44788 w 797200"/>
              <a:gd name="connsiteY5" fmla="*/ 220084 h 707777"/>
              <a:gd name="connsiteX6" fmla="*/ 0 w 797200"/>
              <a:gd name="connsiteY6" fmla="*/ 507813 h 707777"/>
              <a:gd name="connsiteX7" fmla="*/ 29244 w 797200"/>
              <a:gd name="connsiteY7" fmla="*/ 634879 h 707777"/>
              <a:gd name="connsiteX0" fmla="*/ 29244 w 797200"/>
              <a:gd name="connsiteY0" fmla="*/ 634879 h 707777"/>
              <a:gd name="connsiteX1" fmla="*/ 156606 w 797200"/>
              <a:gd name="connsiteY1" fmla="*/ 614050 h 707777"/>
              <a:gd name="connsiteX2" fmla="*/ 419873 w 797200"/>
              <a:gd name="connsiteY2" fmla="*/ 705122 h 707777"/>
              <a:gd name="connsiteX3" fmla="*/ 793343 w 797200"/>
              <a:gd name="connsiteY3" fmla="*/ 488470 h 707777"/>
              <a:gd name="connsiteX4" fmla="*/ 524947 w 797200"/>
              <a:gd name="connsiteY4" fmla="*/ 14273 h 707777"/>
              <a:gd name="connsiteX5" fmla="*/ 44788 w 797200"/>
              <a:gd name="connsiteY5" fmla="*/ 220084 h 707777"/>
              <a:gd name="connsiteX6" fmla="*/ 0 w 797200"/>
              <a:gd name="connsiteY6" fmla="*/ 507813 h 707777"/>
              <a:gd name="connsiteX7" fmla="*/ 29244 w 797200"/>
              <a:gd name="connsiteY7" fmla="*/ 634879 h 707777"/>
              <a:gd name="connsiteX0" fmla="*/ 29244 w 796327"/>
              <a:gd name="connsiteY0" fmla="*/ 634879 h 685912"/>
              <a:gd name="connsiteX1" fmla="*/ 156606 w 796327"/>
              <a:gd name="connsiteY1" fmla="*/ 614050 h 685912"/>
              <a:gd name="connsiteX2" fmla="*/ 437313 w 796327"/>
              <a:gd name="connsiteY2" fmla="*/ 682670 h 685912"/>
              <a:gd name="connsiteX3" fmla="*/ 793343 w 796327"/>
              <a:gd name="connsiteY3" fmla="*/ 488470 h 685912"/>
              <a:gd name="connsiteX4" fmla="*/ 524947 w 796327"/>
              <a:gd name="connsiteY4" fmla="*/ 14273 h 685912"/>
              <a:gd name="connsiteX5" fmla="*/ 44788 w 796327"/>
              <a:gd name="connsiteY5" fmla="*/ 220084 h 685912"/>
              <a:gd name="connsiteX6" fmla="*/ 0 w 796327"/>
              <a:gd name="connsiteY6" fmla="*/ 507813 h 685912"/>
              <a:gd name="connsiteX7" fmla="*/ 29244 w 796327"/>
              <a:gd name="connsiteY7" fmla="*/ 634879 h 685912"/>
              <a:gd name="connsiteX0" fmla="*/ 29244 w 796327"/>
              <a:gd name="connsiteY0" fmla="*/ 634879 h 683983"/>
              <a:gd name="connsiteX1" fmla="*/ 156606 w 796327"/>
              <a:gd name="connsiteY1" fmla="*/ 614050 h 683983"/>
              <a:gd name="connsiteX2" fmla="*/ 437313 w 796327"/>
              <a:gd name="connsiteY2" fmla="*/ 682670 h 683983"/>
              <a:gd name="connsiteX3" fmla="*/ 793343 w 796327"/>
              <a:gd name="connsiteY3" fmla="*/ 488470 h 683983"/>
              <a:gd name="connsiteX4" fmla="*/ 524947 w 796327"/>
              <a:gd name="connsiteY4" fmla="*/ 14273 h 683983"/>
              <a:gd name="connsiteX5" fmla="*/ 44788 w 796327"/>
              <a:gd name="connsiteY5" fmla="*/ 220084 h 683983"/>
              <a:gd name="connsiteX6" fmla="*/ 0 w 796327"/>
              <a:gd name="connsiteY6" fmla="*/ 507813 h 683983"/>
              <a:gd name="connsiteX7" fmla="*/ 29244 w 796327"/>
              <a:gd name="connsiteY7" fmla="*/ 634879 h 683983"/>
              <a:gd name="connsiteX0" fmla="*/ 29244 w 796327"/>
              <a:gd name="connsiteY0" fmla="*/ 635035 h 684139"/>
              <a:gd name="connsiteX1" fmla="*/ 156606 w 796327"/>
              <a:gd name="connsiteY1" fmla="*/ 614206 h 684139"/>
              <a:gd name="connsiteX2" fmla="*/ 437313 w 796327"/>
              <a:gd name="connsiteY2" fmla="*/ 682826 h 684139"/>
              <a:gd name="connsiteX3" fmla="*/ 793343 w 796327"/>
              <a:gd name="connsiteY3" fmla="*/ 488626 h 684139"/>
              <a:gd name="connsiteX4" fmla="*/ 524947 w 796327"/>
              <a:gd name="connsiteY4" fmla="*/ 14429 h 684139"/>
              <a:gd name="connsiteX5" fmla="*/ 41691 w 796327"/>
              <a:gd name="connsiteY5" fmla="*/ 219718 h 684139"/>
              <a:gd name="connsiteX6" fmla="*/ 0 w 796327"/>
              <a:gd name="connsiteY6" fmla="*/ 507969 h 684139"/>
              <a:gd name="connsiteX7" fmla="*/ 29244 w 796327"/>
              <a:gd name="connsiteY7" fmla="*/ 635035 h 684139"/>
              <a:gd name="connsiteX0" fmla="*/ 35460 w 802543"/>
              <a:gd name="connsiteY0" fmla="*/ 635035 h 684139"/>
              <a:gd name="connsiteX1" fmla="*/ 162822 w 802543"/>
              <a:gd name="connsiteY1" fmla="*/ 614206 h 684139"/>
              <a:gd name="connsiteX2" fmla="*/ 443529 w 802543"/>
              <a:gd name="connsiteY2" fmla="*/ 682826 h 684139"/>
              <a:gd name="connsiteX3" fmla="*/ 799559 w 802543"/>
              <a:gd name="connsiteY3" fmla="*/ 488626 h 684139"/>
              <a:gd name="connsiteX4" fmla="*/ 531163 w 802543"/>
              <a:gd name="connsiteY4" fmla="*/ 14429 h 684139"/>
              <a:gd name="connsiteX5" fmla="*/ 47907 w 802543"/>
              <a:gd name="connsiteY5" fmla="*/ 219718 h 684139"/>
              <a:gd name="connsiteX6" fmla="*/ 6216 w 802543"/>
              <a:gd name="connsiteY6" fmla="*/ 507969 h 684139"/>
              <a:gd name="connsiteX7" fmla="*/ 35460 w 802543"/>
              <a:gd name="connsiteY7" fmla="*/ 635035 h 684139"/>
              <a:gd name="connsiteX0" fmla="*/ 59762 w 826845"/>
              <a:gd name="connsiteY0" fmla="*/ 635035 h 684139"/>
              <a:gd name="connsiteX1" fmla="*/ 187124 w 826845"/>
              <a:gd name="connsiteY1" fmla="*/ 614206 h 684139"/>
              <a:gd name="connsiteX2" fmla="*/ 467831 w 826845"/>
              <a:gd name="connsiteY2" fmla="*/ 682826 h 684139"/>
              <a:gd name="connsiteX3" fmla="*/ 823861 w 826845"/>
              <a:gd name="connsiteY3" fmla="*/ 488626 h 684139"/>
              <a:gd name="connsiteX4" fmla="*/ 555465 w 826845"/>
              <a:gd name="connsiteY4" fmla="*/ 14429 h 684139"/>
              <a:gd name="connsiteX5" fmla="*/ 72209 w 826845"/>
              <a:gd name="connsiteY5" fmla="*/ 219718 h 684139"/>
              <a:gd name="connsiteX6" fmla="*/ 30518 w 826845"/>
              <a:gd name="connsiteY6" fmla="*/ 507969 h 684139"/>
              <a:gd name="connsiteX7" fmla="*/ 59762 w 826845"/>
              <a:gd name="connsiteY7" fmla="*/ 635035 h 684139"/>
              <a:gd name="connsiteX0" fmla="*/ 59762 w 826845"/>
              <a:gd name="connsiteY0" fmla="*/ 625023 h 674127"/>
              <a:gd name="connsiteX1" fmla="*/ 187124 w 826845"/>
              <a:gd name="connsiteY1" fmla="*/ 604194 h 674127"/>
              <a:gd name="connsiteX2" fmla="*/ 467831 w 826845"/>
              <a:gd name="connsiteY2" fmla="*/ 672814 h 674127"/>
              <a:gd name="connsiteX3" fmla="*/ 823861 w 826845"/>
              <a:gd name="connsiteY3" fmla="*/ 478614 h 674127"/>
              <a:gd name="connsiteX4" fmla="*/ 555465 w 826845"/>
              <a:gd name="connsiteY4" fmla="*/ 4417 h 674127"/>
              <a:gd name="connsiteX5" fmla="*/ 72209 w 826845"/>
              <a:gd name="connsiteY5" fmla="*/ 209706 h 674127"/>
              <a:gd name="connsiteX6" fmla="*/ 30518 w 826845"/>
              <a:gd name="connsiteY6" fmla="*/ 497957 h 674127"/>
              <a:gd name="connsiteX7" fmla="*/ 59762 w 826845"/>
              <a:gd name="connsiteY7" fmla="*/ 625023 h 674127"/>
              <a:gd name="connsiteX0" fmla="*/ 65786 w 832869"/>
              <a:gd name="connsiteY0" fmla="*/ 662378 h 711482"/>
              <a:gd name="connsiteX1" fmla="*/ 193148 w 832869"/>
              <a:gd name="connsiteY1" fmla="*/ 641549 h 711482"/>
              <a:gd name="connsiteX2" fmla="*/ 473855 w 832869"/>
              <a:gd name="connsiteY2" fmla="*/ 710169 h 711482"/>
              <a:gd name="connsiteX3" fmla="*/ 829885 w 832869"/>
              <a:gd name="connsiteY3" fmla="*/ 515969 h 711482"/>
              <a:gd name="connsiteX4" fmla="*/ 561489 w 832869"/>
              <a:gd name="connsiteY4" fmla="*/ 41772 h 711482"/>
              <a:gd name="connsiteX5" fmla="*/ 61264 w 832869"/>
              <a:gd name="connsiteY5" fmla="*/ 142628 h 711482"/>
              <a:gd name="connsiteX6" fmla="*/ 36542 w 832869"/>
              <a:gd name="connsiteY6" fmla="*/ 535312 h 711482"/>
              <a:gd name="connsiteX7" fmla="*/ 65786 w 832869"/>
              <a:gd name="connsiteY7" fmla="*/ 662378 h 711482"/>
              <a:gd name="connsiteX0" fmla="*/ 64916 w 831999"/>
              <a:gd name="connsiteY0" fmla="*/ 656121 h 705225"/>
              <a:gd name="connsiteX1" fmla="*/ 192278 w 831999"/>
              <a:gd name="connsiteY1" fmla="*/ 635292 h 705225"/>
              <a:gd name="connsiteX2" fmla="*/ 472985 w 831999"/>
              <a:gd name="connsiteY2" fmla="*/ 703912 h 705225"/>
              <a:gd name="connsiteX3" fmla="*/ 829015 w 831999"/>
              <a:gd name="connsiteY3" fmla="*/ 509712 h 705225"/>
              <a:gd name="connsiteX4" fmla="*/ 560619 w 831999"/>
              <a:gd name="connsiteY4" fmla="*/ 35515 h 705225"/>
              <a:gd name="connsiteX5" fmla="*/ 62604 w 831999"/>
              <a:gd name="connsiteY5" fmla="*/ 148286 h 705225"/>
              <a:gd name="connsiteX6" fmla="*/ 35672 w 831999"/>
              <a:gd name="connsiteY6" fmla="*/ 529055 h 705225"/>
              <a:gd name="connsiteX7" fmla="*/ 64916 w 831999"/>
              <a:gd name="connsiteY7" fmla="*/ 656121 h 705225"/>
              <a:gd name="connsiteX0" fmla="*/ 64916 w 806856"/>
              <a:gd name="connsiteY0" fmla="*/ 656121 h 707053"/>
              <a:gd name="connsiteX1" fmla="*/ 192278 w 806856"/>
              <a:gd name="connsiteY1" fmla="*/ 635292 h 707053"/>
              <a:gd name="connsiteX2" fmla="*/ 472985 w 806856"/>
              <a:gd name="connsiteY2" fmla="*/ 703912 h 707053"/>
              <a:gd name="connsiteX3" fmla="*/ 802154 w 806856"/>
              <a:gd name="connsiteY3" fmla="*/ 512107 h 707053"/>
              <a:gd name="connsiteX4" fmla="*/ 560619 w 806856"/>
              <a:gd name="connsiteY4" fmla="*/ 35515 h 707053"/>
              <a:gd name="connsiteX5" fmla="*/ 62604 w 806856"/>
              <a:gd name="connsiteY5" fmla="*/ 148286 h 707053"/>
              <a:gd name="connsiteX6" fmla="*/ 35672 w 806856"/>
              <a:gd name="connsiteY6" fmla="*/ 529055 h 707053"/>
              <a:gd name="connsiteX7" fmla="*/ 64916 w 806856"/>
              <a:gd name="connsiteY7" fmla="*/ 656121 h 707053"/>
              <a:gd name="connsiteX0" fmla="*/ 64916 w 807710"/>
              <a:gd name="connsiteY0" fmla="*/ 656121 h 707053"/>
              <a:gd name="connsiteX1" fmla="*/ 192278 w 807710"/>
              <a:gd name="connsiteY1" fmla="*/ 635292 h 707053"/>
              <a:gd name="connsiteX2" fmla="*/ 472985 w 807710"/>
              <a:gd name="connsiteY2" fmla="*/ 703912 h 707053"/>
              <a:gd name="connsiteX3" fmla="*/ 802154 w 807710"/>
              <a:gd name="connsiteY3" fmla="*/ 512107 h 707053"/>
              <a:gd name="connsiteX4" fmla="*/ 560619 w 807710"/>
              <a:gd name="connsiteY4" fmla="*/ 35515 h 707053"/>
              <a:gd name="connsiteX5" fmla="*/ 62604 w 807710"/>
              <a:gd name="connsiteY5" fmla="*/ 148286 h 707053"/>
              <a:gd name="connsiteX6" fmla="*/ 35672 w 807710"/>
              <a:gd name="connsiteY6" fmla="*/ 529055 h 707053"/>
              <a:gd name="connsiteX7" fmla="*/ 64916 w 807710"/>
              <a:gd name="connsiteY7" fmla="*/ 656121 h 707053"/>
              <a:gd name="connsiteX0" fmla="*/ 64916 w 807710"/>
              <a:gd name="connsiteY0" fmla="*/ 656121 h 706425"/>
              <a:gd name="connsiteX1" fmla="*/ 191439 w 807710"/>
              <a:gd name="connsiteY1" fmla="*/ 625917 h 706425"/>
              <a:gd name="connsiteX2" fmla="*/ 472985 w 807710"/>
              <a:gd name="connsiteY2" fmla="*/ 703912 h 706425"/>
              <a:gd name="connsiteX3" fmla="*/ 802154 w 807710"/>
              <a:gd name="connsiteY3" fmla="*/ 512107 h 706425"/>
              <a:gd name="connsiteX4" fmla="*/ 560619 w 807710"/>
              <a:gd name="connsiteY4" fmla="*/ 35515 h 706425"/>
              <a:gd name="connsiteX5" fmla="*/ 62604 w 807710"/>
              <a:gd name="connsiteY5" fmla="*/ 148286 h 706425"/>
              <a:gd name="connsiteX6" fmla="*/ 35672 w 807710"/>
              <a:gd name="connsiteY6" fmla="*/ 529055 h 706425"/>
              <a:gd name="connsiteX7" fmla="*/ 64916 w 807710"/>
              <a:gd name="connsiteY7" fmla="*/ 656121 h 706425"/>
              <a:gd name="connsiteX0" fmla="*/ 64916 w 807710"/>
              <a:gd name="connsiteY0" fmla="*/ 656121 h 704007"/>
              <a:gd name="connsiteX1" fmla="*/ 191439 w 807710"/>
              <a:gd name="connsiteY1" fmla="*/ 625917 h 704007"/>
              <a:gd name="connsiteX2" fmla="*/ 472985 w 807710"/>
              <a:gd name="connsiteY2" fmla="*/ 703912 h 704007"/>
              <a:gd name="connsiteX3" fmla="*/ 802154 w 807710"/>
              <a:gd name="connsiteY3" fmla="*/ 512107 h 704007"/>
              <a:gd name="connsiteX4" fmla="*/ 560619 w 807710"/>
              <a:gd name="connsiteY4" fmla="*/ 35515 h 704007"/>
              <a:gd name="connsiteX5" fmla="*/ 62604 w 807710"/>
              <a:gd name="connsiteY5" fmla="*/ 148286 h 704007"/>
              <a:gd name="connsiteX6" fmla="*/ 35672 w 807710"/>
              <a:gd name="connsiteY6" fmla="*/ 529055 h 704007"/>
              <a:gd name="connsiteX7" fmla="*/ 64916 w 807710"/>
              <a:gd name="connsiteY7" fmla="*/ 656121 h 704007"/>
              <a:gd name="connsiteX0" fmla="*/ 64916 w 807710"/>
              <a:gd name="connsiteY0" fmla="*/ 656121 h 706505"/>
              <a:gd name="connsiteX1" fmla="*/ 199183 w 807710"/>
              <a:gd name="connsiteY1" fmla="*/ 627223 h 706505"/>
              <a:gd name="connsiteX2" fmla="*/ 472985 w 807710"/>
              <a:gd name="connsiteY2" fmla="*/ 703912 h 706505"/>
              <a:gd name="connsiteX3" fmla="*/ 802154 w 807710"/>
              <a:gd name="connsiteY3" fmla="*/ 512107 h 706505"/>
              <a:gd name="connsiteX4" fmla="*/ 560619 w 807710"/>
              <a:gd name="connsiteY4" fmla="*/ 35515 h 706505"/>
              <a:gd name="connsiteX5" fmla="*/ 62604 w 807710"/>
              <a:gd name="connsiteY5" fmla="*/ 148286 h 706505"/>
              <a:gd name="connsiteX6" fmla="*/ 35672 w 807710"/>
              <a:gd name="connsiteY6" fmla="*/ 529055 h 706505"/>
              <a:gd name="connsiteX7" fmla="*/ 64916 w 807710"/>
              <a:gd name="connsiteY7" fmla="*/ 656121 h 706505"/>
              <a:gd name="connsiteX0" fmla="*/ 64916 w 807710"/>
              <a:gd name="connsiteY0" fmla="*/ 656121 h 706505"/>
              <a:gd name="connsiteX1" fmla="*/ 199183 w 807710"/>
              <a:gd name="connsiteY1" fmla="*/ 627223 h 706505"/>
              <a:gd name="connsiteX2" fmla="*/ 472985 w 807710"/>
              <a:gd name="connsiteY2" fmla="*/ 703912 h 706505"/>
              <a:gd name="connsiteX3" fmla="*/ 802154 w 807710"/>
              <a:gd name="connsiteY3" fmla="*/ 512107 h 706505"/>
              <a:gd name="connsiteX4" fmla="*/ 560619 w 807710"/>
              <a:gd name="connsiteY4" fmla="*/ 35515 h 706505"/>
              <a:gd name="connsiteX5" fmla="*/ 62604 w 807710"/>
              <a:gd name="connsiteY5" fmla="*/ 148286 h 706505"/>
              <a:gd name="connsiteX6" fmla="*/ 35672 w 807710"/>
              <a:gd name="connsiteY6" fmla="*/ 529055 h 706505"/>
              <a:gd name="connsiteX7" fmla="*/ 64916 w 807710"/>
              <a:gd name="connsiteY7" fmla="*/ 656121 h 706505"/>
              <a:gd name="connsiteX0" fmla="*/ 64916 w 807710"/>
              <a:gd name="connsiteY0" fmla="*/ 656121 h 706505"/>
              <a:gd name="connsiteX1" fmla="*/ 199183 w 807710"/>
              <a:gd name="connsiteY1" fmla="*/ 627223 h 706505"/>
              <a:gd name="connsiteX2" fmla="*/ 472985 w 807710"/>
              <a:gd name="connsiteY2" fmla="*/ 703912 h 706505"/>
              <a:gd name="connsiteX3" fmla="*/ 802154 w 807710"/>
              <a:gd name="connsiteY3" fmla="*/ 512107 h 706505"/>
              <a:gd name="connsiteX4" fmla="*/ 560619 w 807710"/>
              <a:gd name="connsiteY4" fmla="*/ 35515 h 706505"/>
              <a:gd name="connsiteX5" fmla="*/ 62604 w 807710"/>
              <a:gd name="connsiteY5" fmla="*/ 148286 h 706505"/>
              <a:gd name="connsiteX6" fmla="*/ 35672 w 807710"/>
              <a:gd name="connsiteY6" fmla="*/ 529055 h 706505"/>
              <a:gd name="connsiteX7" fmla="*/ 64916 w 807710"/>
              <a:gd name="connsiteY7" fmla="*/ 656121 h 706505"/>
              <a:gd name="connsiteX0" fmla="*/ 64916 w 807710"/>
              <a:gd name="connsiteY0" fmla="*/ 656121 h 706199"/>
              <a:gd name="connsiteX1" fmla="*/ 182325 w 807710"/>
              <a:gd name="connsiteY1" fmla="*/ 622071 h 706199"/>
              <a:gd name="connsiteX2" fmla="*/ 472985 w 807710"/>
              <a:gd name="connsiteY2" fmla="*/ 703912 h 706199"/>
              <a:gd name="connsiteX3" fmla="*/ 802154 w 807710"/>
              <a:gd name="connsiteY3" fmla="*/ 512107 h 706199"/>
              <a:gd name="connsiteX4" fmla="*/ 560619 w 807710"/>
              <a:gd name="connsiteY4" fmla="*/ 35515 h 706199"/>
              <a:gd name="connsiteX5" fmla="*/ 62604 w 807710"/>
              <a:gd name="connsiteY5" fmla="*/ 148286 h 706199"/>
              <a:gd name="connsiteX6" fmla="*/ 35672 w 807710"/>
              <a:gd name="connsiteY6" fmla="*/ 529055 h 706199"/>
              <a:gd name="connsiteX7" fmla="*/ 64916 w 807710"/>
              <a:gd name="connsiteY7" fmla="*/ 656121 h 706199"/>
              <a:gd name="connsiteX0" fmla="*/ 64916 w 807710"/>
              <a:gd name="connsiteY0" fmla="*/ 656121 h 706132"/>
              <a:gd name="connsiteX1" fmla="*/ 182325 w 807710"/>
              <a:gd name="connsiteY1" fmla="*/ 622071 h 706132"/>
              <a:gd name="connsiteX2" fmla="*/ 472985 w 807710"/>
              <a:gd name="connsiteY2" fmla="*/ 703912 h 706132"/>
              <a:gd name="connsiteX3" fmla="*/ 802154 w 807710"/>
              <a:gd name="connsiteY3" fmla="*/ 512107 h 706132"/>
              <a:gd name="connsiteX4" fmla="*/ 560619 w 807710"/>
              <a:gd name="connsiteY4" fmla="*/ 35515 h 706132"/>
              <a:gd name="connsiteX5" fmla="*/ 62604 w 807710"/>
              <a:gd name="connsiteY5" fmla="*/ 148286 h 706132"/>
              <a:gd name="connsiteX6" fmla="*/ 35672 w 807710"/>
              <a:gd name="connsiteY6" fmla="*/ 529055 h 706132"/>
              <a:gd name="connsiteX7" fmla="*/ 64916 w 807710"/>
              <a:gd name="connsiteY7" fmla="*/ 656121 h 706132"/>
              <a:gd name="connsiteX0" fmla="*/ 64916 w 810075"/>
              <a:gd name="connsiteY0" fmla="*/ 656121 h 697696"/>
              <a:gd name="connsiteX1" fmla="*/ 182325 w 810075"/>
              <a:gd name="connsiteY1" fmla="*/ 622071 h 697696"/>
              <a:gd name="connsiteX2" fmla="*/ 421877 w 810075"/>
              <a:gd name="connsiteY2" fmla="*/ 695293 h 697696"/>
              <a:gd name="connsiteX3" fmla="*/ 802154 w 810075"/>
              <a:gd name="connsiteY3" fmla="*/ 512107 h 697696"/>
              <a:gd name="connsiteX4" fmla="*/ 560619 w 810075"/>
              <a:gd name="connsiteY4" fmla="*/ 35515 h 697696"/>
              <a:gd name="connsiteX5" fmla="*/ 62604 w 810075"/>
              <a:gd name="connsiteY5" fmla="*/ 148286 h 697696"/>
              <a:gd name="connsiteX6" fmla="*/ 35672 w 810075"/>
              <a:gd name="connsiteY6" fmla="*/ 529055 h 697696"/>
              <a:gd name="connsiteX7" fmla="*/ 64916 w 810075"/>
              <a:gd name="connsiteY7" fmla="*/ 656121 h 697696"/>
              <a:gd name="connsiteX0" fmla="*/ 64916 w 812919"/>
              <a:gd name="connsiteY0" fmla="*/ 656121 h 697696"/>
              <a:gd name="connsiteX1" fmla="*/ 182325 w 812919"/>
              <a:gd name="connsiteY1" fmla="*/ 622071 h 697696"/>
              <a:gd name="connsiteX2" fmla="*/ 421877 w 812919"/>
              <a:gd name="connsiteY2" fmla="*/ 695293 h 697696"/>
              <a:gd name="connsiteX3" fmla="*/ 802154 w 812919"/>
              <a:gd name="connsiteY3" fmla="*/ 512107 h 697696"/>
              <a:gd name="connsiteX4" fmla="*/ 560619 w 812919"/>
              <a:gd name="connsiteY4" fmla="*/ 35515 h 697696"/>
              <a:gd name="connsiteX5" fmla="*/ 62604 w 812919"/>
              <a:gd name="connsiteY5" fmla="*/ 148286 h 697696"/>
              <a:gd name="connsiteX6" fmla="*/ 35672 w 812919"/>
              <a:gd name="connsiteY6" fmla="*/ 529055 h 697696"/>
              <a:gd name="connsiteX7" fmla="*/ 64916 w 812919"/>
              <a:gd name="connsiteY7" fmla="*/ 656121 h 697696"/>
              <a:gd name="connsiteX0" fmla="*/ 64916 w 810041"/>
              <a:gd name="connsiteY0" fmla="*/ 656121 h 691028"/>
              <a:gd name="connsiteX1" fmla="*/ 182325 w 810041"/>
              <a:gd name="connsiteY1" fmla="*/ 622071 h 691028"/>
              <a:gd name="connsiteX2" fmla="*/ 422410 w 810041"/>
              <a:gd name="connsiteY2" fmla="*/ 688458 h 691028"/>
              <a:gd name="connsiteX3" fmla="*/ 802154 w 810041"/>
              <a:gd name="connsiteY3" fmla="*/ 512107 h 691028"/>
              <a:gd name="connsiteX4" fmla="*/ 560619 w 810041"/>
              <a:gd name="connsiteY4" fmla="*/ 35515 h 691028"/>
              <a:gd name="connsiteX5" fmla="*/ 62604 w 810041"/>
              <a:gd name="connsiteY5" fmla="*/ 148286 h 691028"/>
              <a:gd name="connsiteX6" fmla="*/ 35672 w 810041"/>
              <a:gd name="connsiteY6" fmla="*/ 529055 h 691028"/>
              <a:gd name="connsiteX7" fmla="*/ 64916 w 810041"/>
              <a:gd name="connsiteY7" fmla="*/ 656121 h 691028"/>
              <a:gd name="connsiteX0" fmla="*/ 64916 w 810041"/>
              <a:gd name="connsiteY0" fmla="*/ 656121 h 688859"/>
              <a:gd name="connsiteX1" fmla="*/ 182325 w 810041"/>
              <a:gd name="connsiteY1" fmla="*/ 622071 h 688859"/>
              <a:gd name="connsiteX2" fmla="*/ 422410 w 810041"/>
              <a:gd name="connsiteY2" fmla="*/ 688458 h 688859"/>
              <a:gd name="connsiteX3" fmla="*/ 802154 w 810041"/>
              <a:gd name="connsiteY3" fmla="*/ 512107 h 688859"/>
              <a:gd name="connsiteX4" fmla="*/ 560619 w 810041"/>
              <a:gd name="connsiteY4" fmla="*/ 35515 h 688859"/>
              <a:gd name="connsiteX5" fmla="*/ 62604 w 810041"/>
              <a:gd name="connsiteY5" fmla="*/ 148286 h 688859"/>
              <a:gd name="connsiteX6" fmla="*/ 35672 w 810041"/>
              <a:gd name="connsiteY6" fmla="*/ 529055 h 688859"/>
              <a:gd name="connsiteX7" fmla="*/ 64916 w 810041"/>
              <a:gd name="connsiteY7" fmla="*/ 656121 h 688859"/>
              <a:gd name="connsiteX0" fmla="*/ 64916 w 790781"/>
              <a:gd name="connsiteY0" fmla="*/ 656121 h 690904"/>
              <a:gd name="connsiteX1" fmla="*/ 182325 w 790781"/>
              <a:gd name="connsiteY1" fmla="*/ 622071 h 690904"/>
              <a:gd name="connsiteX2" fmla="*/ 422410 w 790781"/>
              <a:gd name="connsiteY2" fmla="*/ 688458 h 690904"/>
              <a:gd name="connsiteX3" fmla="*/ 779939 w 790781"/>
              <a:gd name="connsiteY3" fmla="*/ 515286 h 690904"/>
              <a:gd name="connsiteX4" fmla="*/ 560619 w 790781"/>
              <a:gd name="connsiteY4" fmla="*/ 35515 h 690904"/>
              <a:gd name="connsiteX5" fmla="*/ 62604 w 790781"/>
              <a:gd name="connsiteY5" fmla="*/ 148286 h 690904"/>
              <a:gd name="connsiteX6" fmla="*/ 35672 w 790781"/>
              <a:gd name="connsiteY6" fmla="*/ 529055 h 690904"/>
              <a:gd name="connsiteX7" fmla="*/ 64916 w 790781"/>
              <a:gd name="connsiteY7" fmla="*/ 656121 h 690904"/>
              <a:gd name="connsiteX0" fmla="*/ 64916 w 793028"/>
              <a:gd name="connsiteY0" fmla="*/ 656121 h 690904"/>
              <a:gd name="connsiteX1" fmla="*/ 182325 w 793028"/>
              <a:gd name="connsiteY1" fmla="*/ 622071 h 690904"/>
              <a:gd name="connsiteX2" fmla="*/ 422410 w 793028"/>
              <a:gd name="connsiteY2" fmla="*/ 688458 h 690904"/>
              <a:gd name="connsiteX3" fmla="*/ 779939 w 793028"/>
              <a:gd name="connsiteY3" fmla="*/ 515286 h 690904"/>
              <a:gd name="connsiteX4" fmla="*/ 560619 w 793028"/>
              <a:gd name="connsiteY4" fmla="*/ 35515 h 690904"/>
              <a:gd name="connsiteX5" fmla="*/ 62604 w 793028"/>
              <a:gd name="connsiteY5" fmla="*/ 148286 h 690904"/>
              <a:gd name="connsiteX6" fmla="*/ 35672 w 793028"/>
              <a:gd name="connsiteY6" fmla="*/ 529055 h 690904"/>
              <a:gd name="connsiteX7" fmla="*/ 64916 w 793028"/>
              <a:gd name="connsiteY7" fmla="*/ 656121 h 690904"/>
              <a:gd name="connsiteX0" fmla="*/ 64916 w 790343"/>
              <a:gd name="connsiteY0" fmla="*/ 656121 h 691923"/>
              <a:gd name="connsiteX1" fmla="*/ 182325 w 790343"/>
              <a:gd name="connsiteY1" fmla="*/ 622071 h 691923"/>
              <a:gd name="connsiteX2" fmla="*/ 428605 w 790343"/>
              <a:gd name="connsiteY2" fmla="*/ 689503 h 691923"/>
              <a:gd name="connsiteX3" fmla="*/ 779939 w 790343"/>
              <a:gd name="connsiteY3" fmla="*/ 515286 h 691923"/>
              <a:gd name="connsiteX4" fmla="*/ 560619 w 790343"/>
              <a:gd name="connsiteY4" fmla="*/ 35515 h 691923"/>
              <a:gd name="connsiteX5" fmla="*/ 62604 w 790343"/>
              <a:gd name="connsiteY5" fmla="*/ 148286 h 691923"/>
              <a:gd name="connsiteX6" fmla="*/ 35672 w 790343"/>
              <a:gd name="connsiteY6" fmla="*/ 529055 h 691923"/>
              <a:gd name="connsiteX7" fmla="*/ 64916 w 790343"/>
              <a:gd name="connsiteY7" fmla="*/ 656121 h 691923"/>
              <a:gd name="connsiteX0" fmla="*/ 64916 w 790343"/>
              <a:gd name="connsiteY0" fmla="*/ 656121 h 689947"/>
              <a:gd name="connsiteX1" fmla="*/ 182325 w 790343"/>
              <a:gd name="connsiteY1" fmla="*/ 622071 h 689947"/>
              <a:gd name="connsiteX2" fmla="*/ 428605 w 790343"/>
              <a:gd name="connsiteY2" fmla="*/ 689503 h 689947"/>
              <a:gd name="connsiteX3" fmla="*/ 779939 w 790343"/>
              <a:gd name="connsiteY3" fmla="*/ 515286 h 689947"/>
              <a:gd name="connsiteX4" fmla="*/ 560619 w 790343"/>
              <a:gd name="connsiteY4" fmla="*/ 35515 h 689947"/>
              <a:gd name="connsiteX5" fmla="*/ 62604 w 790343"/>
              <a:gd name="connsiteY5" fmla="*/ 148286 h 689947"/>
              <a:gd name="connsiteX6" fmla="*/ 35672 w 790343"/>
              <a:gd name="connsiteY6" fmla="*/ 529055 h 689947"/>
              <a:gd name="connsiteX7" fmla="*/ 64916 w 790343"/>
              <a:gd name="connsiteY7" fmla="*/ 656121 h 689947"/>
              <a:gd name="connsiteX0" fmla="*/ 64916 w 790343"/>
              <a:gd name="connsiteY0" fmla="*/ 656121 h 689777"/>
              <a:gd name="connsiteX1" fmla="*/ 182325 w 790343"/>
              <a:gd name="connsiteY1" fmla="*/ 622071 h 689777"/>
              <a:gd name="connsiteX2" fmla="*/ 428605 w 790343"/>
              <a:gd name="connsiteY2" fmla="*/ 689503 h 689777"/>
              <a:gd name="connsiteX3" fmla="*/ 779939 w 790343"/>
              <a:gd name="connsiteY3" fmla="*/ 515286 h 689777"/>
              <a:gd name="connsiteX4" fmla="*/ 560619 w 790343"/>
              <a:gd name="connsiteY4" fmla="*/ 35515 h 689777"/>
              <a:gd name="connsiteX5" fmla="*/ 62604 w 790343"/>
              <a:gd name="connsiteY5" fmla="*/ 148286 h 689777"/>
              <a:gd name="connsiteX6" fmla="*/ 35672 w 790343"/>
              <a:gd name="connsiteY6" fmla="*/ 529055 h 689777"/>
              <a:gd name="connsiteX7" fmla="*/ 64916 w 790343"/>
              <a:gd name="connsiteY7" fmla="*/ 656121 h 689777"/>
              <a:gd name="connsiteX0" fmla="*/ 64916 w 790280"/>
              <a:gd name="connsiteY0" fmla="*/ 656121 h 678431"/>
              <a:gd name="connsiteX1" fmla="*/ 182325 w 790280"/>
              <a:gd name="connsiteY1" fmla="*/ 622071 h 678431"/>
              <a:gd name="connsiteX2" fmla="*/ 429493 w 790280"/>
              <a:gd name="connsiteY2" fmla="*/ 678110 h 678431"/>
              <a:gd name="connsiteX3" fmla="*/ 779939 w 790280"/>
              <a:gd name="connsiteY3" fmla="*/ 515286 h 678431"/>
              <a:gd name="connsiteX4" fmla="*/ 560619 w 790280"/>
              <a:gd name="connsiteY4" fmla="*/ 35515 h 678431"/>
              <a:gd name="connsiteX5" fmla="*/ 62604 w 790280"/>
              <a:gd name="connsiteY5" fmla="*/ 148286 h 678431"/>
              <a:gd name="connsiteX6" fmla="*/ 35672 w 790280"/>
              <a:gd name="connsiteY6" fmla="*/ 529055 h 678431"/>
              <a:gd name="connsiteX7" fmla="*/ 64916 w 790280"/>
              <a:gd name="connsiteY7" fmla="*/ 656121 h 678431"/>
              <a:gd name="connsiteX0" fmla="*/ 70894 w 796258"/>
              <a:gd name="connsiteY0" fmla="*/ 656121 h 678431"/>
              <a:gd name="connsiteX1" fmla="*/ 188303 w 796258"/>
              <a:gd name="connsiteY1" fmla="*/ 622071 h 678431"/>
              <a:gd name="connsiteX2" fmla="*/ 435471 w 796258"/>
              <a:gd name="connsiteY2" fmla="*/ 678110 h 678431"/>
              <a:gd name="connsiteX3" fmla="*/ 785917 w 796258"/>
              <a:gd name="connsiteY3" fmla="*/ 515286 h 678431"/>
              <a:gd name="connsiteX4" fmla="*/ 566597 w 796258"/>
              <a:gd name="connsiteY4" fmla="*/ 35515 h 678431"/>
              <a:gd name="connsiteX5" fmla="*/ 68582 w 796258"/>
              <a:gd name="connsiteY5" fmla="*/ 148286 h 678431"/>
              <a:gd name="connsiteX6" fmla="*/ 41650 w 796258"/>
              <a:gd name="connsiteY6" fmla="*/ 529055 h 678431"/>
              <a:gd name="connsiteX7" fmla="*/ 70894 w 796258"/>
              <a:gd name="connsiteY7" fmla="*/ 656121 h 678431"/>
              <a:gd name="connsiteX0" fmla="*/ 70894 w 788238"/>
              <a:gd name="connsiteY0" fmla="*/ 660976 h 683286"/>
              <a:gd name="connsiteX1" fmla="*/ 188303 w 788238"/>
              <a:gd name="connsiteY1" fmla="*/ 626926 h 683286"/>
              <a:gd name="connsiteX2" fmla="*/ 435471 w 788238"/>
              <a:gd name="connsiteY2" fmla="*/ 682965 h 683286"/>
              <a:gd name="connsiteX3" fmla="*/ 785917 w 788238"/>
              <a:gd name="connsiteY3" fmla="*/ 520141 h 683286"/>
              <a:gd name="connsiteX4" fmla="*/ 566597 w 788238"/>
              <a:gd name="connsiteY4" fmla="*/ 40370 h 683286"/>
              <a:gd name="connsiteX5" fmla="*/ 130241 w 788238"/>
              <a:gd name="connsiteY5" fmla="*/ 37790 h 683286"/>
              <a:gd name="connsiteX6" fmla="*/ 68582 w 788238"/>
              <a:gd name="connsiteY6" fmla="*/ 153141 h 683286"/>
              <a:gd name="connsiteX7" fmla="*/ 41650 w 788238"/>
              <a:gd name="connsiteY7" fmla="*/ 533910 h 683286"/>
              <a:gd name="connsiteX8" fmla="*/ 70894 w 788238"/>
              <a:gd name="connsiteY8" fmla="*/ 660976 h 683286"/>
              <a:gd name="connsiteX0" fmla="*/ 102394 w 819738"/>
              <a:gd name="connsiteY0" fmla="*/ 660976 h 683286"/>
              <a:gd name="connsiteX1" fmla="*/ 219803 w 819738"/>
              <a:gd name="connsiteY1" fmla="*/ 626926 h 683286"/>
              <a:gd name="connsiteX2" fmla="*/ 466971 w 819738"/>
              <a:gd name="connsiteY2" fmla="*/ 682965 h 683286"/>
              <a:gd name="connsiteX3" fmla="*/ 817417 w 819738"/>
              <a:gd name="connsiteY3" fmla="*/ 520141 h 683286"/>
              <a:gd name="connsiteX4" fmla="*/ 598097 w 819738"/>
              <a:gd name="connsiteY4" fmla="*/ 40370 h 683286"/>
              <a:gd name="connsiteX5" fmla="*/ 161741 w 819738"/>
              <a:gd name="connsiteY5" fmla="*/ 37790 h 683286"/>
              <a:gd name="connsiteX6" fmla="*/ 39456 w 819738"/>
              <a:gd name="connsiteY6" fmla="*/ 166527 h 683286"/>
              <a:gd name="connsiteX7" fmla="*/ 73150 w 819738"/>
              <a:gd name="connsiteY7" fmla="*/ 533910 h 683286"/>
              <a:gd name="connsiteX8" fmla="*/ 102394 w 819738"/>
              <a:gd name="connsiteY8" fmla="*/ 660976 h 683286"/>
              <a:gd name="connsiteX0" fmla="*/ 102394 w 819738"/>
              <a:gd name="connsiteY0" fmla="*/ 660976 h 683286"/>
              <a:gd name="connsiteX1" fmla="*/ 219803 w 819738"/>
              <a:gd name="connsiteY1" fmla="*/ 626926 h 683286"/>
              <a:gd name="connsiteX2" fmla="*/ 466971 w 819738"/>
              <a:gd name="connsiteY2" fmla="*/ 682965 h 683286"/>
              <a:gd name="connsiteX3" fmla="*/ 817417 w 819738"/>
              <a:gd name="connsiteY3" fmla="*/ 520141 h 683286"/>
              <a:gd name="connsiteX4" fmla="*/ 598097 w 819738"/>
              <a:gd name="connsiteY4" fmla="*/ 40370 h 683286"/>
              <a:gd name="connsiteX5" fmla="*/ 161741 w 819738"/>
              <a:gd name="connsiteY5" fmla="*/ 37790 h 683286"/>
              <a:gd name="connsiteX6" fmla="*/ 39456 w 819738"/>
              <a:gd name="connsiteY6" fmla="*/ 166527 h 683286"/>
              <a:gd name="connsiteX7" fmla="*/ 73150 w 819738"/>
              <a:gd name="connsiteY7" fmla="*/ 533910 h 683286"/>
              <a:gd name="connsiteX8" fmla="*/ 102394 w 819738"/>
              <a:gd name="connsiteY8" fmla="*/ 660976 h 683286"/>
              <a:gd name="connsiteX0" fmla="*/ 102394 w 822135"/>
              <a:gd name="connsiteY0" fmla="*/ 660976 h 683286"/>
              <a:gd name="connsiteX1" fmla="*/ 219803 w 822135"/>
              <a:gd name="connsiteY1" fmla="*/ 626926 h 683286"/>
              <a:gd name="connsiteX2" fmla="*/ 466971 w 822135"/>
              <a:gd name="connsiteY2" fmla="*/ 682965 h 683286"/>
              <a:gd name="connsiteX3" fmla="*/ 817417 w 822135"/>
              <a:gd name="connsiteY3" fmla="*/ 520141 h 683286"/>
              <a:gd name="connsiteX4" fmla="*/ 598097 w 822135"/>
              <a:gd name="connsiteY4" fmla="*/ 40370 h 683286"/>
              <a:gd name="connsiteX5" fmla="*/ 161741 w 822135"/>
              <a:gd name="connsiteY5" fmla="*/ 37790 h 683286"/>
              <a:gd name="connsiteX6" fmla="*/ 39456 w 822135"/>
              <a:gd name="connsiteY6" fmla="*/ 166527 h 683286"/>
              <a:gd name="connsiteX7" fmla="*/ 73150 w 822135"/>
              <a:gd name="connsiteY7" fmla="*/ 533910 h 683286"/>
              <a:gd name="connsiteX8" fmla="*/ 102394 w 822135"/>
              <a:gd name="connsiteY8" fmla="*/ 660976 h 683286"/>
              <a:gd name="connsiteX0" fmla="*/ 102394 w 827816"/>
              <a:gd name="connsiteY0" fmla="*/ 660976 h 683286"/>
              <a:gd name="connsiteX1" fmla="*/ 219803 w 827816"/>
              <a:gd name="connsiteY1" fmla="*/ 626926 h 683286"/>
              <a:gd name="connsiteX2" fmla="*/ 466971 w 827816"/>
              <a:gd name="connsiteY2" fmla="*/ 682965 h 683286"/>
              <a:gd name="connsiteX3" fmla="*/ 817417 w 827816"/>
              <a:gd name="connsiteY3" fmla="*/ 520141 h 683286"/>
              <a:gd name="connsiteX4" fmla="*/ 598097 w 827816"/>
              <a:gd name="connsiteY4" fmla="*/ 40370 h 683286"/>
              <a:gd name="connsiteX5" fmla="*/ 161741 w 827816"/>
              <a:gd name="connsiteY5" fmla="*/ 37790 h 683286"/>
              <a:gd name="connsiteX6" fmla="*/ 39456 w 827816"/>
              <a:gd name="connsiteY6" fmla="*/ 166527 h 683286"/>
              <a:gd name="connsiteX7" fmla="*/ 73150 w 827816"/>
              <a:gd name="connsiteY7" fmla="*/ 533910 h 683286"/>
              <a:gd name="connsiteX8" fmla="*/ 102394 w 827816"/>
              <a:gd name="connsiteY8" fmla="*/ 660976 h 683286"/>
              <a:gd name="connsiteX0" fmla="*/ 102394 w 827816"/>
              <a:gd name="connsiteY0" fmla="*/ 655435 h 677745"/>
              <a:gd name="connsiteX1" fmla="*/ 219803 w 827816"/>
              <a:gd name="connsiteY1" fmla="*/ 621385 h 677745"/>
              <a:gd name="connsiteX2" fmla="*/ 466971 w 827816"/>
              <a:gd name="connsiteY2" fmla="*/ 677424 h 677745"/>
              <a:gd name="connsiteX3" fmla="*/ 817417 w 827816"/>
              <a:gd name="connsiteY3" fmla="*/ 514600 h 677745"/>
              <a:gd name="connsiteX4" fmla="*/ 598097 w 827816"/>
              <a:gd name="connsiteY4" fmla="*/ 34829 h 677745"/>
              <a:gd name="connsiteX5" fmla="*/ 161741 w 827816"/>
              <a:gd name="connsiteY5" fmla="*/ 32249 h 677745"/>
              <a:gd name="connsiteX6" fmla="*/ 39456 w 827816"/>
              <a:gd name="connsiteY6" fmla="*/ 160986 h 677745"/>
              <a:gd name="connsiteX7" fmla="*/ 73150 w 827816"/>
              <a:gd name="connsiteY7" fmla="*/ 528369 h 677745"/>
              <a:gd name="connsiteX8" fmla="*/ 102394 w 827816"/>
              <a:gd name="connsiteY8" fmla="*/ 655435 h 677745"/>
              <a:gd name="connsiteX0" fmla="*/ 102394 w 827816"/>
              <a:gd name="connsiteY0" fmla="*/ 657723 h 680033"/>
              <a:gd name="connsiteX1" fmla="*/ 219803 w 827816"/>
              <a:gd name="connsiteY1" fmla="*/ 623673 h 680033"/>
              <a:gd name="connsiteX2" fmla="*/ 466971 w 827816"/>
              <a:gd name="connsiteY2" fmla="*/ 679712 h 680033"/>
              <a:gd name="connsiteX3" fmla="*/ 817417 w 827816"/>
              <a:gd name="connsiteY3" fmla="*/ 516888 h 680033"/>
              <a:gd name="connsiteX4" fmla="*/ 598097 w 827816"/>
              <a:gd name="connsiteY4" fmla="*/ 37117 h 680033"/>
              <a:gd name="connsiteX5" fmla="*/ 166920 w 827816"/>
              <a:gd name="connsiteY5" fmla="*/ 28238 h 680033"/>
              <a:gd name="connsiteX6" fmla="*/ 39456 w 827816"/>
              <a:gd name="connsiteY6" fmla="*/ 163274 h 680033"/>
              <a:gd name="connsiteX7" fmla="*/ 73150 w 827816"/>
              <a:gd name="connsiteY7" fmla="*/ 530657 h 680033"/>
              <a:gd name="connsiteX8" fmla="*/ 102394 w 827816"/>
              <a:gd name="connsiteY8" fmla="*/ 657723 h 680033"/>
              <a:gd name="connsiteX0" fmla="*/ 102394 w 827816"/>
              <a:gd name="connsiteY0" fmla="*/ 657723 h 680033"/>
              <a:gd name="connsiteX1" fmla="*/ 219803 w 827816"/>
              <a:gd name="connsiteY1" fmla="*/ 623673 h 680033"/>
              <a:gd name="connsiteX2" fmla="*/ 466971 w 827816"/>
              <a:gd name="connsiteY2" fmla="*/ 679712 h 680033"/>
              <a:gd name="connsiteX3" fmla="*/ 817417 w 827816"/>
              <a:gd name="connsiteY3" fmla="*/ 516888 h 680033"/>
              <a:gd name="connsiteX4" fmla="*/ 598097 w 827816"/>
              <a:gd name="connsiteY4" fmla="*/ 37117 h 680033"/>
              <a:gd name="connsiteX5" fmla="*/ 166920 w 827816"/>
              <a:gd name="connsiteY5" fmla="*/ 28238 h 680033"/>
              <a:gd name="connsiteX6" fmla="*/ 39456 w 827816"/>
              <a:gd name="connsiteY6" fmla="*/ 163274 h 680033"/>
              <a:gd name="connsiteX7" fmla="*/ 73150 w 827816"/>
              <a:gd name="connsiteY7" fmla="*/ 530657 h 680033"/>
              <a:gd name="connsiteX8" fmla="*/ 102394 w 827816"/>
              <a:gd name="connsiteY8" fmla="*/ 657723 h 680033"/>
              <a:gd name="connsiteX0" fmla="*/ 102394 w 827816"/>
              <a:gd name="connsiteY0" fmla="*/ 657723 h 680033"/>
              <a:gd name="connsiteX1" fmla="*/ 219803 w 827816"/>
              <a:gd name="connsiteY1" fmla="*/ 623673 h 680033"/>
              <a:gd name="connsiteX2" fmla="*/ 466971 w 827816"/>
              <a:gd name="connsiteY2" fmla="*/ 679712 h 680033"/>
              <a:gd name="connsiteX3" fmla="*/ 817417 w 827816"/>
              <a:gd name="connsiteY3" fmla="*/ 516888 h 680033"/>
              <a:gd name="connsiteX4" fmla="*/ 598097 w 827816"/>
              <a:gd name="connsiteY4" fmla="*/ 37117 h 680033"/>
              <a:gd name="connsiteX5" fmla="*/ 166920 w 827816"/>
              <a:gd name="connsiteY5" fmla="*/ 28238 h 680033"/>
              <a:gd name="connsiteX6" fmla="*/ 39456 w 827816"/>
              <a:gd name="connsiteY6" fmla="*/ 163274 h 680033"/>
              <a:gd name="connsiteX7" fmla="*/ 73150 w 827816"/>
              <a:gd name="connsiteY7" fmla="*/ 530657 h 680033"/>
              <a:gd name="connsiteX8" fmla="*/ 102394 w 827816"/>
              <a:gd name="connsiteY8" fmla="*/ 657723 h 680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7816" h="680033">
                <a:moveTo>
                  <a:pt x="102394" y="657723"/>
                </a:moveTo>
                <a:cubicBezTo>
                  <a:pt x="146990" y="625419"/>
                  <a:pt x="185923" y="620695"/>
                  <a:pt x="219803" y="623673"/>
                </a:cubicBezTo>
                <a:cubicBezTo>
                  <a:pt x="271252" y="622689"/>
                  <a:pt x="365931" y="685029"/>
                  <a:pt x="466971" y="679712"/>
                </a:cubicBezTo>
                <a:cubicBezTo>
                  <a:pt x="696360" y="667642"/>
                  <a:pt x="784318" y="648443"/>
                  <a:pt x="817417" y="516888"/>
                </a:cubicBezTo>
                <a:cubicBezTo>
                  <a:pt x="850516" y="385333"/>
                  <a:pt x="811620" y="101367"/>
                  <a:pt x="598097" y="37117"/>
                </a:cubicBezTo>
                <a:cubicBezTo>
                  <a:pt x="456880" y="-28858"/>
                  <a:pt x="249923" y="9443"/>
                  <a:pt x="166920" y="28238"/>
                </a:cubicBezTo>
                <a:cubicBezTo>
                  <a:pt x="83918" y="47033"/>
                  <a:pt x="79457" y="85818"/>
                  <a:pt x="39456" y="163274"/>
                </a:cubicBezTo>
                <a:cubicBezTo>
                  <a:pt x="-32204" y="262838"/>
                  <a:pt x="2619" y="446188"/>
                  <a:pt x="73150" y="530657"/>
                </a:cubicBezTo>
                <a:cubicBezTo>
                  <a:pt x="118717" y="607676"/>
                  <a:pt x="102394" y="657723"/>
                  <a:pt x="102394" y="65772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98" name="Freeform: Shape 7186">
            <a:extLst>
              <a:ext uri="{FF2B5EF4-FFF2-40B4-BE49-F238E27FC236}">
                <a16:creationId xmlns:a16="http://schemas.microsoft.com/office/drawing/2014/main" id="{E5ABA88C-083D-4153-914B-EAE48D91F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62673" flipH="1">
            <a:off x="925880" y="568325"/>
            <a:ext cx="5067123" cy="279630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8448" h="873038">
                <a:moveTo>
                  <a:pt x="628580" y="873029"/>
                </a:moveTo>
                <a:cubicBezTo>
                  <a:pt x="712019" y="861599"/>
                  <a:pt x="779646" y="801591"/>
                  <a:pt x="820985" y="803115"/>
                </a:cubicBezTo>
                <a:cubicBezTo>
                  <a:pt x="890136" y="805782"/>
                  <a:pt x="1102925" y="778255"/>
                  <a:pt x="1179791" y="630332"/>
                </a:cubicBezTo>
                <a:cubicBezTo>
                  <a:pt x="1256658" y="482408"/>
                  <a:pt x="1285233" y="316959"/>
                  <a:pt x="1178744" y="192753"/>
                </a:cubicBezTo>
                <a:cubicBezTo>
                  <a:pt x="1072254" y="68547"/>
                  <a:pt x="897566" y="-62326"/>
                  <a:pt x="459416" y="32447"/>
                </a:cubicBezTo>
                <a:cubicBezTo>
                  <a:pt x="21266" y="127221"/>
                  <a:pt x="-22359" y="453262"/>
                  <a:pt x="7264" y="595184"/>
                </a:cubicBezTo>
                <a:cubicBezTo>
                  <a:pt x="36887" y="737107"/>
                  <a:pt x="503802" y="728534"/>
                  <a:pt x="545617" y="737202"/>
                </a:cubicBezTo>
                <a:cubicBezTo>
                  <a:pt x="727068" y="773873"/>
                  <a:pt x="628580" y="873029"/>
                  <a:pt x="628580" y="873029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99" name="Freeform: Shape 7188">
            <a:extLst>
              <a:ext uri="{FF2B5EF4-FFF2-40B4-BE49-F238E27FC236}">
                <a16:creationId xmlns:a16="http://schemas.microsoft.com/office/drawing/2014/main" id="{E9B9FC97-C516-4E64-892E-A233B1A139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62673" flipH="1">
            <a:off x="844945" y="555917"/>
            <a:ext cx="5067125" cy="279630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8448" h="873038">
                <a:moveTo>
                  <a:pt x="628580" y="873029"/>
                </a:moveTo>
                <a:cubicBezTo>
                  <a:pt x="712019" y="861599"/>
                  <a:pt x="779646" y="801591"/>
                  <a:pt x="820985" y="803115"/>
                </a:cubicBezTo>
                <a:cubicBezTo>
                  <a:pt x="890136" y="805782"/>
                  <a:pt x="1102925" y="778255"/>
                  <a:pt x="1179791" y="630332"/>
                </a:cubicBezTo>
                <a:cubicBezTo>
                  <a:pt x="1256658" y="482408"/>
                  <a:pt x="1285233" y="316959"/>
                  <a:pt x="1178744" y="192753"/>
                </a:cubicBezTo>
                <a:cubicBezTo>
                  <a:pt x="1072254" y="68547"/>
                  <a:pt x="897566" y="-62326"/>
                  <a:pt x="459416" y="32447"/>
                </a:cubicBezTo>
                <a:cubicBezTo>
                  <a:pt x="21266" y="127221"/>
                  <a:pt x="-22359" y="453262"/>
                  <a:pt x="7264" y="595184"/>
                </a:cubicBezTo>
                <a:cubicBezTo>
                  <a:pt x="36887" y="737107"/>
                  <a:pt x="503802" y="728534"/>
                  <a:pt x="545617" y="737202"/>
                </a:cubicBezTo>
                <a:cubicBezTo>
                  <a:pt x="727068" y="773873"/>
                  <a:pt x="628580" y="873029"/>
                  <a:pt x="628580" y="87302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7E2EB60-B78E-5AAD-4A3B-A83387A9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20" y="1089726"/>
            <a:ext cx="4729287" cy="1641524"/>
          </a:xfrm>
        </p:spPr>
        <p:txBody>
          <a:bodyPr>
            <a:normAutofit/>
          </a:bodyPr>
          <a:lstStyle/>
          <a:p>
            <a:pPr algn="ctr"/>
            <a:r>
              <a:rPr lang="da-DK"/>
              <a:t>Differentialdiagnoser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07EB8EF-0CA2-F9F2-158F-475A1F6DE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9658" y="986421"/>
            <a:ext cx="4531056" cy="2737547"/>
          </a:xfrm>
        </p:spPr>
        <p:txBody>
          <a:bodyPr anchor="ctr">
            <a:normAutofit/>
          </a:bodyPr>
          <a:lstStyle/>
          <a:p>
            <a:pPr algn="ctr"/>
            <a:r>
              <a:rPr lang="da-DK"/>
              <a:t>Psoriasis</a:t>
            </a:r>
          </a:p>
          <a:p>
            <a:pPr algn="ctr"/>
            <a:r>
              <a:rPr lang="da-DK"/>
              <a:t>Lichen planus</a:t>
            </a:r>
          </a:p>
          <a:p>
            <a:pPr algn="ctr"/>
            <a:r>
              <a:rPr lang="da-DK"/>
              <a:t>Onychogryphosis</a:t>
            </a:r>
          </a:p>
          <a:p>
            <a:pPr algn="ctr"/>
            <a:r>
              <a:rPr lang="da-DK"/>
              <a:t>Negletraumer</a:t>
            </a:r>
          </a:p>
        </p:txBody>
      </p:sp>
    </p:spTree>
    <p:extLst>
      <p:ext uri="{BB962C8B-B14F-4D97-AF65-F5344CB8AC3E}">
        <p14:creationId xmlns:p14="http://schemas.microsoft.com/office/powerpoint/2010/main" val="28880803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100A6-9587-2E12-E7FB-3CF4CC923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Dybe svampeinfektioner</a:t>
            </a:r>
            <a:endParaRPr lang="da-DK" dirty="0"/>
          </a:p>
        </p:txBody>
      </p:sp>
      <p:graphicFrame>
        <p:nvGraphicFramePr>
          <p:cNvPr id="11" name="Pladsholder til indhold 2">
            <a:extLst>
              <a:ext uri="{FF2B5EF4-FFF2-40B4-BE49-F238E27FC236}">
                <a16:creationId xmlns:a16="http://schemas.microsoft.com/office/drawing/2014/main" id="{7AE6B71C-CBF3-7EA3-6E76-929D9A58963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20726" y="2089298"/>
          <a:ext cx="10333074" cy="3827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69624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C8D9769A-E1A8-4890-A4B7-FF5D5C1DC5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65030541-939E-4D9D-82AB-34D32FD167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79057" y="2200234"/>
            <a:ext cx="7166759" cy="4187342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51779" h="3793511">
                <a:moveTo>
                  <a:pt x="3798149" y="3417073"/>
                </a:moveTo>
                <a:cubicBezTo>
                  <a:pt x="4257694" y="3448903"/>
                  <a:pt x="4652464" y="3376665"/>
                  <a:pt x="4927311" y="3061336"/>
                </a:cubicBezTo>
                <a:cubicBezTo>
                  <a:pt x="5202158" y="2746007"/>
                  <a:pt x="5426837" y="1957540"/>
                  <a:pt x="5447234" y="1525101"/>
                </a:cubicBezTo>
                <a:cubicBezTo>
                  <a:pt x="5467631" y="1092662"/>
                  <a:pt x="5433316" y="716660"/>
                  <a:pt x="5049696" y="466701"/>
                </a:cubicBezTo>
                <a:cubicBezTo>
                  <a:pt x="4607927" y="262351"/>
                  <a:pt x="2070438" y="-86269"/>
                  <a:pt x="1020994" y="19557"/>
                </a:cubicBezTo>
                <a:cubicBezTo>
                  <a:pt x="535543" y="83769"/>
                  <a:pt x="235013" y="410480"/>
                  <a:pt x="151509" y="783491"/>
                </a:cubicBezTo>
                <a:cubicBezTo>
                  <a:pt x="36175" y="1298843"/>
                  <a:pt x="-191714" y="2499745"/>
                  <a:pt x="319343" y="2939564"/>
                </a:cubicBezTo>
                <a:cubicBezTo>
                  <a:pt x="830400" y="3379383"/>
                  <a:pt x="1915828" y="3438255"/>
                  <a:pt x="3217850" y="3422408"/>
                </a:cubicBezTo>
                <a:cubicBezTo>
                  <a:pt x="3251514" y="3541738"/>
                  <a:pt x="3263298" y="3609004"/>
                  <a:pt x="3232570" y="3793511"/>
                </a:cubicBezTo>
                <a:cubicBezTo>
                  <a:pt x="3517123" y="3635902"/>
                  <a:pt x="3798149" y="3417073"/>
                  <a:pt x="3798149" y="341707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1">
            <a:extLst>
              <a:ext uri="{FF2B5EF4-FFF2-40B4-BE49-F238E27FC236}">
                <a16:creationId xmlns:a16="http://schemas.microsoft.com/office/drawing/2014/main" id="{42C72092-2B09-4FBA-B639-9D86325451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7520" y="2255022"/>
            <a:ext cx="7166759" cy="4187342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51779" h="3793511">
                <a:moveTo>
                  <a:pt x="3798149" y="3417073"/>
                </a:moveTo>
                <a:cubicBezTo>
                  <a:pt x="4257694" y="3448903"/>
                  <a:pt x="4652464" y="3376665"/>
                  <a:pt x="4927311" y="3061336"/>
                </a:cubicBezTo>
                <a:cubicBezTo>
                  <a:pt x="5202158" y="2746007"/>
                  <a:pt x="5426837" y="1957540"/>
                  <a:pt x="5447234" y="1525101"/>
                </a:cubicBezTo>
                <a:cubicBezTo>
                  <a:pt x="5467631" y="1092662"/>
                  <a:pt x="5433316" y="716660"/>
                  <a:pt x="5049696" y="466701"/>
                </a:cubicBezTo>
                <a:cubicBezTo>
                  <a:pt x="4607927" y="262351"/>
                  <a:pt x="2070438" y="-86269"/>
                  <a:pt x="1020994" y="19557"/>
                </a:cubicBezTo>
                <a:cubicBezTo>
                  <a:pt x="535543" y="83769"/>
                  <a:pt x="235013" y="410480"/>
                  <a:pt x="151509" y="783491"/>
                </a:cubicBezTo>
                <a:cubicBezTo>
                  <a:pt x="36175" y="1298843"/>
                  <a:pt x="-191714" y="2499745"/>
                  <a:pt x="319343" y="2939564"/>
                </a:cubicBezTo>
                <a:cubicBezTo>
                  <a:pt x="830400" y="3379383"/>
                  <a:pt x="1915828" y="3438255"/>
                  <a:pt x="3217850" y="3422408"/>
                </a:cubicBezTo>
                <a:cubicBezTo>
                  <a:pt x="3251514" y="3541738"/>
                  <a:pt x="3263298" y="3609004"/>
                  <a:pt x="3232570" y="3793511"/>
                </a:cubicBezTo>
                <a:cubicBezTo>
                  <a:pt x="3517123" y="3635902"/>
                  <a:pt x="3798149" y="3417073"/>
                  <a:pt x="3798149" y="341707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5DB81DD-8F8C-4933-94B4-0E5595C5A7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41748" y="618134"/>
            <a:ext cx="6247268" cy="2432162"/>
          </a:xfrm>
          <a:custGeom>
            <a:avLst/>
            <a:gdLst>
              <a:gd name="connsiteX0" fmla="*/ 702544 w 1731866"/>
              <a:gd name="connsiteY0" fmla="*/ 704513 h 898547"/>
              <a:gd name="connsiteX1" fmla="*/ 1151838 w 1731866"/>
              <a:gd name="connsiteY1" fmla="*/ 709752 h 898547"/>
              <a:gd name="connsiteX2" fmla="*/ 1632946 w 1731866"/>
              <a:gd name="connsiteY2" fmla="*/ 622027 h 898547"/>
              <a:gd name="connsiteX3" fmla="*/ 1678094 w 1731866"/>
              <a:gd name="connsiteY3" fmla="*/ 138252 h 898547"/>
              <a:gd name="connsiteX4" fmla="*/ 721213 w 1731866"/>
              <a:gd name="connsiteY4" fmla="*/ 2711 h 898547"/>
              <a:gd name="connsiteX5" fmla="*/ 29222 w 1731866"/>
              <a:gd name="connsiteY5" fmla="*/ 208261 h 898547"/>
              <a:gd name="connsiteX6" fmla="*/ 142569 w 1731866"/>
              <a:gd name="connsiteY6" fmla="*/ 668985 h 898547"/>
              <a:gd name="connsiteX7" fmla="*/ 426128 w 1731866"/>
              <a:gd name="connsiteY7" fmla="*/ 701846 h 898547"/>
              <a:gd name="connsiteX8" fmla="*/ 729119 w 1731866"/>
              <a:gd name="connsiteY8" fmla="*/ 898538 h 898547"/>
              <a:gd name="connsiteX9" fmla="*/ 670635 w 1731866"/>
              <a:gd name="connsiteY9" fmla="*/ 773570 h 898547"/>
              <a:gd name="connsiteX10" fmla="*/ 702544 w 1731866"/>
              <a:gd name="connsiteY10" fmla="*/ 704513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70673 w 1731865"/>
              <a:gd name="connsiteY9" fmla="*/ 773579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5472"/>
              <a:gd name="connsiteY0" fmla="*/ 718060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29450 w 1735472"/>
              <a:gd name="connsiteY10" fmla="*/ 718060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18115 w 1721742"/>
              <a:gd name="connsiteY0" fmla="*/ 725582 h 891586"/>
              <a:gd name="connsiteX1" fmla="*/ 1151317 w 1721742"/>
              <a:gd name="connsiteY1" fmla="*/ 724804 h 891586"/>
              <a:gd name="connsiteX2" fmla="*/ 1619254 w 1721742"/>
              <a:gd name="connsiteY2" fmla="*/ 622036 h 891586"/>
              <a:gd name="connsiteX3" fmla="*/ 1664402 w 1721742"/>
              <a:gd name="connsiteY3" fmla="*/ 138261 h 891586"/>
              <a:gd name="connsiteX4" fmla="*/ 707521 w 1721742"/>
              <a:gd name="connsiteY4" fmla="*/ 2720 h 891586"/>
              <a:gd name="connsiteX5" fmla="*/ 15530 w 1721742"/>
              <a:gd name="connsiteY5" fmla="*/ 208270 h 891586"/>
              <a:gd name="connsiteX6" fmla="*/ 128877 w 1721742"/>
              <a:gd name="connsiteY6" fmla="*/ 668994 h 891586"/>
              <a:gd name="connsiteX7" fmla="*/ 446999 w 1721742"/>
              <a:gd name="connsiteY7" fmla="*/ 710126 h 891586"/>
              <a:gd name="connsiteX8" fmla="*/ 709887 w 1721742"/>
              <a:gd name="connsiteY8" fmla="*/ 891586 h 891586"/>
              <a:gd name="connsiteX9" fmla="*/ 630529 w 1721742"/>
              <a:gd name="connsiteY9" fmla="*/ 796638 h 891586"/>
              <a:gd name="connsiteX10" fmla="*/ 618115 w 1721742"/>
              <a:gd name="connsiteY10" fmla="*/ 725582 h 891586"/>
              <a:gd name="connsiteX0" fmla="*/ 647607 w 1751234"/>
              <a:gd name="connsiteY0" fmla="*/ 725582 h 891586"/>
              <a:gd name="connsiteX1" fmla="*/ 1180809 w 1751234"/>
              <a:gd name="connsiteY1" fmla="*/ 724804 h 891586"/>
              <a:gd name="connsiteX2" fmla="*/ 1648746 w 1751234"/>
              <a:gd name="connsiteY2" fmla="*/ 622036 h 891586"/>
              <a:gd name="connsiteX3" fmla="*/ 1693894 w 1751234"/>
              <a:gd name="connsiteY3" fmla="*/ 138261 h 891586"/>
              <a:gd name="connsiteX4" fmla="*/ 737013 w 1751234"/>
              <a:gd name="connsiteY4" fmla="*/ 2720 h 891586"/>
              <a:gd name="connsiteX5" fmla="*/ 45022 w 1751234"/>
              <a:gd name="connsiteY5" fmla="*/ 208270 h 891586"/>
              <a:gd name="connsiteX6" fmla="*/ 112285 w 1751234"/>
              <a:gd name="connsiteY6" fmla="*/ 648316 h 891586"/>
              <a:gd name="connsiteX7" fmla="*/ 476491 w 1751234"/>
              <a:gd name="connsiteY7" fmla="*/ 710126 h 891586"/>
              <a:gd name="connsiteX8" fmla="*/ 739379 w 1751234"/>
              <a:gd name="connsiteY8" fmla="*/ 891586 h 891586"/>
              <a:gd name="connsiteX9" fmla="*/ 660021 w 1751234"/>
              <a:gd name="connsiteY9" fmla="*/ 796638 h 891586"/>
              <a:gd name="connsiteX10" fmla="*/ 647607 w 1751234"/>
              <a:gd name="connsiteY10" fmla="*/ 725582 h 891586"/>
              <a:gd name="connsiteX0" fmla="*/ 643800 w 1747427"/>
              <a:gd name="connsiteY0" fmla="*/ 725582 h 891586"/>
              <a:gd name="connsiteX1" fmla="*/ 1177002 w 1747427"/>
              <a:gd name="connsiteY1" fmla="*/ 724804 h 891586"/>
              <a:gd name="connsiteX2" fmla="*/ 1644939 w 1747427"/>
              <a:gd name="connsiteY2" fmla="*/ 622036 h 891586"/>
              <a:gd name="connsiteX3" fmla="*/ 1690087 w 1747427"/>
              <a:gd name="connsiteY3" fmla="*/ 138261 h 891586"/>
              <a:gd name="connsiteX4" fmla="*/ 733206 w 1747427"/>
              <a:gd name="connsiteY4" fmla="*/ 2720 h 891586"/>
              <a:gd name="connsiteX5" fmla="*/ 41215 w 1747427"/>
              <a:gd name="connsiteY5" fmla="*/ 208270 h 891586"/>
              <a:gd name="connsiteX6" fmla="*/ 121645 w 1747427"/>
              <a:gd name="connsiteY6" fmla="*/ 629706 h 891586"/>
              <a:gd name="connsiteX7" fmla="*/ 472684 w 1747427"/>
              <a:gd name="connsiteY7" fmla="*/ 710126 h 891586"/>
              <a:gd name="connsiteX8" fmla="*/ 735572 w 1747427"/>
              <a:gd name="connsiteY8" fmla="*/ 891586 h 891586"/>
              <a:gd name="connsiteX9" fmla="*/ 656214 w 1747427"/>
              <a:gd name="connsiteY9" fmla="*/ 796638 h 891586"/>
              <a:gd name="connsiteX10" fmla="*/ 643800 w 1747427"/>
              <a:gd name="connsiteY10" fmla="*/ 725582 h 891586"/>
              <a:gd name="connsiteX0" fmla="*/ 622547 w 1726174"/>
              <a:gd name="connsiteY0" fmla="*/ 723164 h 889168"/>
              <a:gd name="connsiteX1" fmla="*/ 1155749 w 1726174"/>
              <a:gd name="connsiteY1" fmla="*/ 722386 h 889168"/>
              <a:gd name="connsiteX2" fmla="*/ 1623686 w 1726174"/>
              <a:gd name="connsiteY2" fmla="*/ 619618 h 889168"/>
              <a:gd name="connsiteX3" fmla="*/ 1668834 w 1726174"/>
              <a:gd name="connsiteY3" fmla="*/ 135843 h 889168"/>
              <a:gd name="connsiteX4" fmla="*/ 711953 w 1726174"/>
              <a:gd name="connsiteY4" fmla="*/ 302 h 889168"/>
              <a:gd name="connsiteX5" fmla="*/ 46296 w 1726174"/>
              <a:gd name="connsiteY5" fmla="*/ 158293 h 889168"/>
              <a:gd name="connsiteX6" fmla="*/ 100392 w 1726174"/>
              <a:gd name="connsiteY6" fmla="*/ 627288 h 889168"/>
              <a:gd name="connsiteX7" fmla="*/ 451431 w 1726174"/>
              <a:gd name="connsiteY7" fmla="*/ 707708 h 889168"/>
              <a:gd name="connsiteX8" fmla="*/ 714319 w 1726174"/>
              <a:gd name="connsiteY8" fmla="*/ 889168 h 889168"/>
              <a:gd name="connsiteX9" fmla="*/ 634961 w 1726174"/>
              <a:gd name="connsiteY9" fmla="*/ 794220 h 889168"/>
              <a:gd name="connsiteX10" fmla="*/ 622547 w 1726174"/>
              <a:gd name="connsiteY10" fmla="*/ 723164 h 889168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34961 w 1726174"/>
              <a:gd name="connsiteY9" fmla="*/ 794220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596213 w 1726174"/>
              <a:gd name="connsiteY10" fmla="*/ 719029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597107 w 1726174"/>
              <a:gd name="connsiteY9" fmla="*/ 790084 h 876761"/>
              <a:gd name="connsiteX10" fmla="*/ 596213 w 1726174"/>
              <a:gd name="connsiteY10" fmla="*/ 719029 h 876761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7107 w 1726174"/>
              <a:gd name="connsiteY9" fmla="*/ 790084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603967 w 1726174"/>
              <a:gd name="connsiteY9" fmla="*/ 795371 h 843785"/>
              <a:gd name="connsiteX10" fmla="*/ 596213 w 1726174"/>
              <a:gd name="connsiteY10" fmla="*/ 719029 h 843785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3967 w 1726174"/>
              <a:gd name="connsiteY9" fmla="*/ 795371 h 833928"/>
              <a:gd name="connsiteX10" fmla="*/ 596213 w 1726174"/>
              <a:gd name="connsiteY10" fmla="*/ 719029 h 833928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2001 w 1726174"/>
              <a:gd name="connsiteY9" fmla="*/ 787961 h 833928"/>
              <a:gd name="connsiteX10" fmla="*/ 596213 w 1726174"/>
              <a:gd name="connsiteY10" fmla="*/ 719029 h 833928"/>
              <a:gd name="connsiteX0" fmla="*/ 596213 w 1726174"/>
              <a:gd name="connsiteY0" fmla="*/ 719029 h 833796"/>
              <a:gd name="connsiteX1" fmla="*/ 1155749 w 1726174"/>
              <a:gd name="connsiteY1" fmla="*/ 722386 h 833796"/>
              <a:gd name="connsiteX2" fmla="*/ 1623686 w 1726174"/>
              <a:gd name="connsiteY2" fmla="*/ 619618 h 833796"/>
              <a:gd name="connsiteX3" fmla="*/ 1668834 w 1726174"/>
              <a:gd name="connsiteY3" fmla="*/ 135843 h 833796"/>
              <a:gd name="connsiteX4" fmla="*/ 711953 w 1726174"/>
              <a:gd name="connsiteY4" fmla="*/ 302 h 833796"/>
              <a:gd name="connsiteX5" fmla="*/ 46296 w 1726174"/>
              <a:gd name="connsiteY5" fmla="*/ 158293 h 833796"/>
              <a:gd name="connsiteX6" fmla="*/ 100392 w 1726174"/>
              <a:gd name="connsiteY6" fmla="*/ 627288 h 833796"/>
              <a:gd name="connsiteX7" fmla="*/ 451431 w 1726174"/>
              <a:gd name="connsiteY7" fmla="*/ 707708 h 833796"/>
              <a:gd name="connsiteX8" fmla="*/ 629740 w 1726174"/>
              <a:gd name="connsiteY8" fmla="*/ 833796 h 833796"/>
              <a:gd name="connsiteX9" fmla="*/ 602001 w 1726174"/>
              <a:gd name="connsiteY9" fmla="*/ 787961 h 833796"/>
              <a:gd name="connsiteX10" fmla="*/ 596213 w 1726174"/>
              <a:gd name="connsiteY10" fmla="*/ 719029 h 833796"/>
              <a:gd name="connsiteX0" fmla="*/ 596213 w 1726174"/>
              <a:gd name="connsiteY0" fmla="*/ 719029 h 833796"/>
              <a:gd name="connsiteX1" fmla="*/ 1155749 w 1726174"/>
              <a:gd name="connsiteY1" fmla="*/ 722386 h 833796"/>
              <a:gd name="connsiteX2" fmla="*/ 1623686 w 1726174"/>
              <a:gd name="connsiteY2" fmla="*/ 619618 h 833796"/>
              <a:gd name="connsiteX3" fmla="*/ 1668834 w 1726174"/>
              <a:gd name="connsiteY3" fmla="*/ 135843 h 833796"/>
              <a:gd name="connsiteX4" fmla="*/ 711953 w 1726174"/>
              <a:gd name="connsiteY4" fmla="*/ 302 h 833796"/>
              <a:gd name="connsiteX5" fmla="*/ 46296 w 1726174"/>
              <a:gd name="connsiteY5" fmla="*/ 158293 h 833796"/>
              <a:gd name="connsiteX6" fmla="*/ 100392 w 1726174"/>
              <a:gd name="connsiteY6" fmla="*/ 627288 h 833796"/>
              <a:gd name="connsiteX7" fmla="*/ 451431 w 1726174"/>
              <a:gd name="connsiteY7" fmla="*/ 707708 h 833796"/>
              <a:gd name="connsiteX8" fmla="*/ 629740 w 1726174"/>
              <a:gd name="connsiteY8" fmla="*/ 833796 h 833796"/>
              <a:gd name="connsiteX9" fmla="*/ 602001 w 1726174"/>
              <a:gd name="connsiteY9" fmla="*/ 787961 h 833796"/>
              <a:gd name="connsiteX10" fmla="*/ 596213 w 1726174"/>
              <a:gd name="connsiteY10" fmla="*/ 719029 h 833796"/>
              <a:gd name="connsiteX0" fmla="*/ 596213 w 1726174"/>
              <a:gd name="connsiteY0" fmla="*/ 719029 h 833796"/>
              <a:gd name="connsiteX1" fmla="*/ 1155749 w 1726174"/>
              <a:gd name="connsiteY1" fmla="*/ 722386 h 833796"/>
              <a:gd name="connsiteX2" fmla="*/ 1623686 w 1726174"/>
              <a:gd name="connsiteY2" fmla="*/ 619618 h 833796"/>
              <a:gd name="connsiteX3" fmla="*/ 1668834 w 1726174"/>
              <a:gd name="connsiteY3" fmla="*/ 135843 h 833796"/>
              <a:gd name="connsiteX4" fmla="*/ 711953 w 1726174"/>
              <a:gd name="connsiteY4" fmla="*/ 302 h 833796"/>
              <a:gd name="connsiteX5" fmla="*/ 46296 w 1726174"/>
              <a:gd name="connsiteY5" fmla="*/ 158293 h 833796"/>
              <a:gd name="connsiteX6" fmla="*/ 100392 w 1726174"/>
              <a:gd name="connsiteY6" fmla="*/ 627288 h 833796"/>
              <a:gd name="connsiteX7" fmla="*/ 451431 w 1726174"/>
              <a:gd name="connsiteY7" fmla="*/ 707708 h 833796"/>
              <a:gd name="connsiteX8" fmla="*/ 629740 w 1726174"/>
              <a:gd name="connsiteY8" fmla="*/ 833796 h 833796"/>
              <a:gd name="connsiteX9" fmla="*/ 602001 w 1726174"/>
              <a:gd name="connsiteY9" fmla="*/ 787961 h 833796"/>
              <a:gd name="connsiteX10" fmla="*/ 596213 w 1726174"/>
              <a:gd name="connsiteY10" fmla="*/ 719029 h 833796"/>
              <a:gd name="connsiteX0" fmla="*/ 596095 w 1726056"/>
              <a:gd name="connsiteY0" fmla="*/ 728944 h 843711"/>
              <a:gd name="connsiteX1" fmla="*/ 1155631 w 1726056"/>
              <a:gd name="connsiteY1" fmla="*/ 732301 h 843711"/>
              <a:gd name="connsiteX2" fmla="*/ 1623568 w 1726056"/>
              <a:gd name="connsiteY2" fmla="*/ 629533 h 843711"/>
              <a:gd name="connsiteX3" fmla="*/ 1668716 w 1726056"/>
              <a:gd name="connsiteY3" fmla="*/ 145758 h 843711"/>
              <a:gd name="connsiteX4" fmla="*/ 710246 w 1726056"/>
              <a:gd name="connsiteY4" fmla="*/ 236 h 843711"/>
              <a:gd name="connsiteX5" fmla="*/ 46178 w 1726056"/>
              <a:gd name="connsiteY5" fmla="*/ 168208 h 843711"/>
              <a:gd name="connsiteX6" fmla="*/ 100274 w 1726056"/>
              <a:gd name="connsiteY6" fmla="*/ 637203 h 843711"/>
              <a:gd name="connsiteX7" fmla="*/ 451313 w 1726056"/>
              <a:gd name="connsiteY7" fmla="*/ 717623 h 843711"/>
              <a:gd name="connsiteX8" fmla="*/ 629622 w 1726056"/>
              <a:gd name="connsiteY8" fmla="*/ 843711 h 843711"/>
              <a:gd name="connsiteX9" fmla="*/ 601883 w 1726056"/>
              <a:gd name="connsiteY9" fmla="*/ 797876 h 843711"/>
              <a:gd name="connsiteX10" fmla="*/ 596095 w 1726056"/>
              <a:gd name="connsiteY10" fmla="*/ 728944 h 843711"/>
              <a:gd name="connsiteX0" fmla="*/ 596095 w 1726056"/>
              <a:gd name="connsiteY0" fmla="*/ 728944 h 843711"/>
              <a:gd name="connsiteX1" fmla="*/ 1155631 w 1726056"/>
              <a:gd name="connsiteY1" fmla="*/ 732301 h 843711"/>
              <a:gd name="connsiteX2" fmla="*/ 1623568 w 1726056"/>
              <a:gd name="connsiteY2" fmla="*/ 629533 h 843711"/>
              <a:gd name="connsiteX3" fmla="*/ 1668716 w 1726056"/>
              <a:gd name="connsiteY3" fmla="*/ 145758 h 843711"/>
              <a:gd name="connsiteX4" fmla="*/ 710246 w 1726056"/>
              <a:gd name="connsiteY4" fmla="*/ 236 h 843711"/>
              <a:gd name="connsiteX5" fmla="*/ 46178 w 1726056"/>
              <a:gd name="connsiteY5" fmla="*/ 168208 h 843711"/>
              <a:gd name="connsiteX6" fmla="*/ 100274 w 1726056"/>
              <a:gd name="connsiteY6" fmla="*/ 637203 h 843711"/>
              <a:gd name="connsiteX7" fmla="*/ 451313 w 1726056"/>
              <a:gd name="connsiteY7" fmla="*/ 717623 h 843711"/>
              <a:gd name="connsiteX8" fmla="*/ 629622 w 1726056"/>
              <a:gd name="connsiteY8" fmla="*/ 843711 h 843711"/>
              <a:gd name="connsiteX9" fmla="*/ 601883 w 1726056"/>
              <a:gd name="connsiteY9" fmla="*/ 797876 h 843711"/>
              <a:gd name="connsiteX10" fmla="*/ 596095 w 1726056"/>
              <a:gd name="connsiteY10" fmla="*/ 728944 h 843711"/>
              <a:gd name="connsiteX0" fmla="*/ 596095 w 1726056"/>
              <a:gd name="connsiteY0" fmla="*/ 729476 h 844243"/>
              <a:gd name="connsiteX1" fmla="*/ 1155631 w 1726056"/>
              <a:gd name="connsiteY1" fmla="*/ 732833 h 844243"/>
              <a:gd name="connsiteX2" fmla="*/ 1623568 w 1726056"/>
              <a:gd name="connsiteY2" fmla="*/ 630065 h 844243"/>
              <a:gd name="connsiteX3" fmla="*/ 1668716 w 1726056"/>
              <a:gd name="connsiteY3" fmla="*/ 146290 h 844243"/>
              <a:gd name="connsiteX4" fmla="*/ 710246 w 1726056"/>
              <a:gd name="connsiteY4" fmla="*/ 768 h 844243"/>
              <a:gd name="connsiteX5" fmla="*/ 46178 w 1726056"/>
              <a:gd name="connsiteY5" fmla="*/ 168740 h 844243"/>
              <a:gd name="connsiteX6" fmla="*/ 100274 w 1726056"/>
              <a:gd name="connsiteY6" fmla="*/ 637735 h 844243"/>
              <a:gd name="connsiteX7" fmla="*/ 451313 w 1726056"/>
              <a:gd name="connsiteY7" fmla="*/ 718155 h 844243"/>
              <a:gd name="connsiteX8" fmla="*/ 629622 w 1726056"/>
              <a:gd name="connsiteY8" fmla="*/ 844243 h 844243"/>
              <a:gd name="connsiteX9" fmla="*/ 601883 w 1726056"/>
              <a:gd name="connsiteY9" fmla="*/ 798408 h 844243"/>
              <a:gd name="connsiteX10" fmla="*/ 596095 w 1726056"/>
              <a:gd name="connsiteY10" fmla="*/ 729476 h 844243"/>
              <a:gd name="connsiteX0" fmla="*/ 596095 w 1726056"/>
              <a:gd name="connsiteY0" fmla="*/ 729476 h 844243"/>
              <a:gd name="connsiteX1" fmla="*/ 1155631 w 1726056"/>
              <a:gd name="connsiteY1" fmla="*/ 732833 h 844243"/>
              <a:gd name="connsiteX2" fmla="*/ 1623568 w 1726056"/>
              <a:gd name="connsiteY2" fmla="*/ 630065 h 844243"/>
              <a:gd name="connsiteX3" fmla="*/ 1668716 w 1726056"/>
              <a:gd name="connsiteY3" fmla="*/ 146290 h 844243"/>
              <a:gd name="connsiteX4" fmla="*/ 710246 w 1726056"/>
              <a:gd name="connsiteY4" fmla="*/ 768 h 844243"/>
              <a:gd name="connsiteX5" fmla="*/ 46178 w 1726056"/>
              <a:gd name="connsiteY5" fmla="*/ 168740 h 844243"/>
              <a:gd name="connsiteX6" fmla="*/ 100274 w 1726056"/>
              <a:gd name="connsiteY6" fmla="*/ 637735 h 844243"/>
              <a:gd name="connsiteX7" fmla="*/ 451313 w 1726056"/>
              <a:gd name="connsiteY7" fmla="*/ 718155 h 844243"/>
              <a:gd name="connsiteX8" fmla="*/ 629622 w 1726056"/>
              <a:gd name="connsiteY8" fmla="*/ 844243 h 844243"/>
              <a:gd name="connsiteX9" fmla="*/ 601883 w 1726056"/>
              <a:gd name="connsiteY9" fmla="*/ 798408 h 844243"/>
              <a:gd name="connsiteX10" fmla="*/ 596095 w 1726056"/>
              <a:gd name="connsiteY10" fmla="*/ 729476 h 844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26056" h="844243">
                <a:moveTo>
                  <a:pt x="596095" y="729476"/>
                </a:moveTo>
                <a:cubicBezTo>
                  <a:pt x="661109" y="739868"/>
                  <a:pt x="981208" y="743412"/>
                  <a:pt x="1155631" y="732833"/>
                </a:cubicBezTo>
                <a:cubicBezTo>
                  <a:pt x="1330054" y="722254"/>
                  <a:pt x="1538054" y="727822"/>
                  <a:pt x="1623568" y="630065"/>
                </a:cubicBezTo>
                <a:cubicBezTo>
                  <a:pt x="1709082" y="532308"/>
                  <a:pt x="1780349" y="377557"/>
                  <a:pt x="1668716" y="146290"/>
                </a:cubicBezTo>
                <a:cubicBezTo>
                  <a:pt x="1577926" y="1391"/>
                  <a:pt x="980669" y="-2974"/>
                  <a:pt x="710246" y="768"/>
                </a:cubicBezTo>
                <a:cubicBezTo>
                  <a:pt x="439823" y="4510"/>
                  <a:pt x="147840" y="62579"/>
                  <a:pt x="46178" y="168740"/>
                </a:cubicBezTo>
                <a:cubicBezTo>
                  <a:pt x="-55484" y="274901"/>
                  <a:pt x="32752" y="546166"/>
                  <a:pt x="100274" y="637735"/>
                </a:cubicBezTo>
                <a:cubicBezTo>
                  <a:pt x="167796" y="729304"/>
                  <a:pt x="405212" y="718155"/>
                  <a:pt x="451313" y="718155"/>
                </a:cubicBezTo>
                <a:cubicBezTo>
                  <a:pt x="526895" y="793049"/>
                  <a:pt x="550644" y="827154"/>
                  <a:pt x="629622" y="844243"/>
                </a:cubicBezTo>
                <a:cubicBezTo>
                  <a:pt x="615010" y="820248"/>
                  <a:pt x="617853" y="832539"/>
                  <a:pt x="601883" y="798408"/>
                </a:cubicBezTo>
                <a:cubicBezTo>
                  <a:pt x="585219" y="769261"/>
                  <a:pt x="596095" y="729476"/>
                  <a:pt x="596095" y="72947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0B73D1-A4C3-4A71-836A-5FD28F3264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77662" y="659873"/>
            <a:ext cx="6247268" cy="2432162"/>
          </a:xfrm>
          <a:custGeom>
            <a:avLst/>
            <a:gdLst>
              <a:gd name="connsiteX0" fmla="*/ 702544 w 1731866"/>
              <a:gd name="connsiteY0" fmla="*/ 704513 h 898547"/>
              <a:gd name="connsiteX1" fmla="*/ 1151838 w 1731866"/>
              <a:gd name="connsiteY1" fmla="*/ 709752 h 898547"/>
              <a:gd name="connsiteX2" fmla="*/ 1632946 w 1731866"/>
              <a:gd name="connsiteY2" fmla="*/ 622027 h 898547"/>
              <a:gd name="connsiteX3" fmla="*/ 1678094 w 1731866"/>
              <a:gd name="connsiteY3" fmla="*/ 138252 h 898547"/>
              <a:gd name="connsiteX4" fmla="*/ 721213 w 1731866"/>
              <a:gd name="connsiteY4" fmla="*/ 2711 h 898547"/>
              <a:gd name="connsiteX5" fmla="*/ 29222 w 1731866"/>
              <a:gd name="connsiteY5" fmla="*/ 208261 h 898547"/>
              <a:gd name="connsiteX6" fmla="*/ 142569 w 1731866"/>
              <a:gd name="connsiteY6" fmla="*/ 668985 h 898547"/>
              <a:gd name="connsiteX7" fmla="*/ 426128 w 1731866"/>
              <a:gd name="connsiteY7" fmla="*/ 701846 h 898547"/>
              <a:gd name="connsiteX8" fmla="*/ 729119 w 1731866"/>
              <a:gd name="connsiteY8" fmla="*/ 898538 h 898547"/>
              <a:gd name="connsiteX9" fmla="*/ 670635 w 1731866"/>
              <a:gd name="connsiteY9" fmla="*/ 773570 h 898547"/>
              <a:gd name="connsiteX10" fmla="*/ 702544 w 1731866"/>
              <a:gd name="connsiteY10" fmla="*/ 704513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70673 w 1731865"/>
              <a:gd name="connsiteY9" fmla="*/ 773579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5472"/>
              <a:gd name="connsiteY0" fmla="*/ 718060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29450 w 1735472"/>
              <a:gd name="connsiteY10" fmla="*/ 718060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18115 w 1721742"/>
              <a:gd name="connsiteY0" fmla="*/ 725582 h 891586"/>
              <a:gd name="connsiteX1" fmla="*/ 1151317 w 1721742"/>
              <a:gd name="connsiteY1" fmla="*/ 724804 h 891586"/>
              <a:gd name="connsiteX2" fmla="*/ 1619254 w 1721742"/>
              <a:gd name="connsiteY2" fmla="*/ 622036 h 891586"/>
              <a:gd name="connsiteX3" fmla="*/ 1664402 w 1721742"/>
              <a:gd name="connsiteY3" fmla="*/ 138261 h 891586"/>
              <a:gd name="connsiteX4" fmla="*/ 707521 w 1721742"/>
              <a:gd name="connsiteY4" fmla="*/ 2720 h 891586"/>
              <a:gd name="connsiteX5" fmla="*/ 15530 w 1721742"/>
              <a:gd name="connsiteY5" fmla="*/ 208270 h 891586"/>
              <a:gd name="connsiteX6" fmla="*/ 128877 w 1721742"/>
              <a:gd name="connsiteY6" fmla="*/ 668994 h 891586"/>
              <a:gd name="connsiteX7" fmla="*/ 446999 w 1721742"/>
              <a:gd name="connsiteY7" fmla="*/ 710126 h 891586"/>
              <a:gd name="connsiteX8" fmla="*/ 709887 w 1721742"/>
              <a:gd name="connsiteY8" fmla="*/ 891586 h 891586"/>
              <a:gd name="connsiteX9" fmla="*/ 630529 w 1721742"/>
              <a:gd name="connsiteY9" fmla="*/ 796638 h 891586"/>
              <a:gd name="connsiteX10" fmla="*/ 618115 w 1721742"/>
              <a:gd name="connsiteY10" fmla="*/ 725582 h 891586"/>
              <a:gd name="connsiteX0" fmla="*/ 647607 w 1751234"/>
              <a:gd name="connsiteY0" fmla="*/ 725582 h 891586"/>
              <a:gd name="connsiteX1" fmla="*/ 1180809 w 1751234"/>
              <a:gd name="connsiteY1" fmla="*/ 724804 h 891586"/>
              <a:gd name="connsiteX2" fmla="*/ 1648746 w 1751234"/>
              <a:gd name="connsiteY2" fmla="*/ 622036 h 891586"/>
              <a:gd name="connsiteX3" fmla="*/ 1693894 w 1751234"/>
              <a:gd name="connsiteY3" fmla="*/ 138261 h 891586"/>
              <a:gd name="connsiteX4" fmla="*/ 737013 w 1751234"/>
              <a:gd name="connsiteY4" fmla="*/ 2720 h 891586"/>
              <a:gd name="connsiteX5" fmla="*/ 45022 w 1751234"/>
              <a:gd name="connsiteY5" fmla="*/ 208270 h 891586"/>
              <a:gd name="connsiteX6" fmla="*/ 112285 w 1751234"/>
              <a:gd name="connsiteY6" fmla="*/ 648316 h 891586"/>
              <a:gd name="connsiteX7" fmla="*/ 476491 w 1751234"/>
              <a:gd name="connsiteY7" fmla="*/ 710126 h 891586"/>
              <a:gd name="connsiteX8" fmla="*/ 739379 w 1751234"/>
              <a:gd name="connsiteY8" fmla="*/ 891586 h 891586"/>
              <a:gd name="connsiteX9" fmla="*/ 660021 w 1751234"/>
              <a:gd name="connsiteY9" fmla="*/ 796638 h 891586"/>
              <a:gd name="connsiteX10" fmla="*/ 647607 w 1751234"/>
              <a:gd name="connsiteY10" fmla="*/ 725582 h 891586"/>
              <a:gd name="connsiteX0" fmla="*/ 643800 w 1747427"/>
              <a:gd name="connsiteY0" fmla="*/ 725582 h 891586"/>
              <a:gd name="connsiteX1" fmla="*/ 1177002 w 1747427"/>
              <a:gd name="connsiteY1" fmla="*/ 724804 h 891586"/>
              <a:gd name="connsiteX2" fmla="*/ 1644939 w 1747427"/>
              <a:gd name="connsiteY2" fmla="*/ 622036 h 891586"/>
              <a:gd name="connsiteX3" fmla="*/ 1690087 w 1747427"/>
              <a:gd name="connsiteY3" fmla="*/ 138261 h 891586"/>
              <a:gd name="connsiteX4" fmla="*/ 733206 w 1747427"/>
              <a:gd name="connsiteY4" fmla="*/ 2720 h 891586"/>
              <a:gd name="connsiteX5" fmla="*/ 41215 w 1747427"/>
              <a:gd name="connsiteY5" fmla="*/ 208270 h 891586"/>
              <a:gd name="connsiteX6" fmla="*/ 121645 w 1747427"/>
              <a:gd name="connsiteY6" fmla="*/ 629706 h 891586"/>
              <a:gd name="connsiteX7" fmla="*/ 472684 w 1747427"/>
              <a:gd name="connsiteY7" fmla="*/ 710126 h 891586"/>
              <a:gd name="connsiteX8" fmla="*/ 735572 w 1747427"/>
              <a:gd name="connsiteY8" fmla="*/ 891586 h 891586"/>
              <a:gd name="connsiteX9" fmla="*/ 656214 w 1747427"/>
              <a:gd name="connsiteY9" fmla="*/ 796638 h 891586"/>
              <a:gd name="connsiteX10" fmla="*/ 643800 w 1747427"/>
              <a:gd name="connsiteY10" fmla="*/ 725582 h 891586"/>
              <a:gd name="connsiteX0" fmla="*/ 622547 w 1726174"/>
              <a:gd name="connsiteY0" fmla="*/ 723164 h 889168"/>
              <a:gd name="connsiteX1" fmla="*/ 1155749 w 1726174"/>
              <a:gd name="connsiteY1" fmla="*/ 722386 h 889168"/>
              <a:gd name="connsiteX2" fmla="*/ 1623686 w 1726174"/>
              <a:gd name="connsiteY2" fmla="*/ 619618 h 889168"/>
              <a:gd name="connsiteX3" fmla="*/ 1668834 w 1726174"/>
              <a:gd name="connsiteY3" fmla="*/ 135843 h 889168"/>
              <a:gd name="connsiteX4" fmla="*/ 711953 w 1726174"/>
              <a:gd name="connsiteY4" fmla="*/ 302 h 889168"/>
              <a:gd name="connsiteX5" fmla="*/ 46296 w 1726174"/>
              <a:gd name="connsiteY5" fmla="*/ 158293 h 889168"/>
              <a:gd name="connsiteX6" fmla="*/ 100392 w 1726174"/>
              <a:gd name="connsiteY6" fmla="*/ 627288 h 889168"/>
              <a:gd name="connsiteX7" fmla="*/ 451431 w 1726174"/>
              <a:gd name="connsiteY7" fmla="*/ 707708 h 889168"/>
              <a:gd name="connsiteX8" fmla="*/ 714319 w 1726174"/>
              <a:gd name="connsiteY8" fmla="*/ 889168 h 889168"/>
              <a:gd name="connsiteX9" fmla="*/ 634961 w 1726174"/>
              <a:gd name="connsiteY9" fmla="*/ 794220 h 889168"/>
              <a:gd name="connsiteX10" fmla="*/ 622547 w 1726174"/>
              <a:gd name="connsiteY10" fmla="*/ 723164 h 889168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34961 w 1726174"/>
              <a:gd name="connsiteY9" fmla="*/ 794220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596213 w 1726174"/>
              <a:gd name="connsiteY10" fmla="*/ 719029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597107 w 1726174"/>
              <a:gd name="connsiteY9" fmla="*/ 790084 h 876761"/>
              <a:gd name="connsiteX10" fmla="*/ 596213 w 1726174"/>
              <a:gd name="connsiteY10" fmla="*/ 719029 h 876761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7107 w 1726174"/>
              <a:gd name="connsiteY9" fmla="*/ 790084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603967 w 1726174"/>
              <a:gd name="connsiteY9" fmla="*/ 795371 h 843785"/>
              <a:gd name="connsiteX10" fmla="*/ 596213 w 1726174"/>
              <a:gd name="connsiteY10" fmla="*/ 719029 h 843785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3967 w 1726174"/>
              <a:gd name="connsiteY9" fmla="*/ 795371 h 833928"/>
              <a:gd name="connsiteX10" fmla="*/ 596213 w 1726174"/>
              <a:gd name="connsiteY10" fmla="*/ 719029 h 833928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2001 w 1726174"/>
              <a:gd name="connsiteY9" fmla="*/ 787961 h 833928"/>
              <a:gd name="connsiteX10" fmla="*/ 596213 w 1726174"/>
              <a:gd name="connsiteY10" fmla="*/ 719029 h 833928"/>
              <a:gd name="connsiteX0" fmla="*/ 596213 w 1726174"/>
              <a:gd name="connsiteY0" fmla="*/ 719029 h 833796"/>
              <a:gd name="connsiteX1" fmla="*/ 1155749 w 1726174"/>
              <a:gd name="connsiteY1" fmla="*/ 722386 h 833796"/>
              <a:gd name="connsiteX2" fmla="*/ 1623686 w 1726174"/>
              <a:gd name="connsiteY2" fmla="*/ 619618 h 833796"/>
              <a:gd name="connsiteX3" fmla="*/ 1668834 w 1726174"/>
              <a:gd name="connsiteY3" fmla="*/ 135843 h 833796"/>
              <a:gd name="connsiteX4" fmla="*/ 711953 w 1726174"/>
              <a:gd name="connsiteY4" fmla="*/ 302 h 833796"/>
              <a:gd name="connsiteX5" fmla="*/ 46296 w 1726174"/>
              <a:gd name="connsiteY5" fmla="*/ 158293 h 833796"/>
              <a:gd name="connsiteX6" fmla="*/ 100392 w 1726174"/>
              <a:gd name="connsiteY6" fmla="*/ 627288 h 833796"/>
              <a:gd name="connsiteX7" fmla="*/ 451431 w 1726174"/>
              <a:gd name="connsiteY7" fmla="*/ 707708 h 833796"/>
              <a:gd name="connsiteX8" fmla="*/ 629740 w 1726174"/>
              <a:gd name="connsiteY8" fmla="*/ 833796 h 833796"/>
              <a:gd name="connsiteX9" fmla="*/ 602001 w 1726174"/>
              <a:gd name="connsiteY9" fmla="*/ 787961 h 833796"/>
              <a:gd name="connsiteX10" fmla="*/ 596213 w 1726174"/>
              <a:gd name="connsiteY10" fmla="*/ 719029 h 833796"/>
              <a:gd name="connsiteX0" fmla="*/ 596213 w 1726174"/>
              <a:gd name="connsiteY0" fmla="*/ 719029 h 833796"/>
              <a:gd name="connsiteX1" fmla="*/ 1155749 w 1726174"/>
              <a:gd name="connsiteY1" fmla="*/ 722386 h 833796"/>
              <a:gd name="connsiteX2" fmla="*/ 1623686 w 1726174"/>
              <a:gd name="connsiteY2" fmla="*/ 619618 h 833796"/>
              <a:gd name="connsiteX3" fmla="*/ 1668834 w 1726174"/>
              <a:gd name="connsiteY3" fmla="*/ 135843 h 833796"/>
              <a:gd name="connsiteX4" fmla="*/ 711953 w 1726174"/>
              <a:gd name="connsiteY4" fmla="*/ 302 h 833796"/>
              <a:gd name="connsiteX5" fmla="*/ 46296 w 1726174"/>
              <a:gd name="connsiteY5" fmla="*/ 158293 h 833796"/>
              <a:gd name="connsiteX6" fmla="*/ 100392 w 1726174"/>
              <a:gd name="connsiteY6" fmla="*/ 627288 h 833796"/>
              <a:gd name="connsiteX7" fmla="*/ 451431 w 1726174"/>
              <a:gd name="connsiteY7" fmla="*/ 707708 h 833796"/>
              <a:gd name="connsiteX8" fmla="*/ 629740 w 1726174"/>
              <a:gd name="connsiteY8" fmla="*/ 833796 h 833796"/>
              <a:gd name="connsiteX9" fmla="*/ 602001 w 1726174"/>
              <a:gd name="connsiteY9" fmla="*/ 787961 h 833796"/>
              <a:gd name="connsiteX10" fmla="*/ 596213 w 1726174"/>
              <a:gd name="connsiteY10" fmla="*/ 719029 h 833796"/>
              <a:gd name="connsiteX0" fmla="*/ 596213 w 1726174"/>
              <a:gd name="connsiteY0" fmla="*/ 719029 h 833796"/>
              <a:gd name="connsiteX1" fmla="*/ 1155749 w 1726174"/>
              <a:gd name="connsiteY1" fmla="*/ 722386 h 833796"/>
              <a:gd name="connsiteX2" fmla="*/ 1623686 w 1726174"/>
              <a:gd name="connsiteY2" fmla="*/ 619618 h 833796"/>
              <a:gd name="connsiteX3" fmla="*/ 1668834 w 1726174"/>
              <a:gd name="connsiteY3" fmla="*/ 135843 h 833796"/>
              <a:gd name="connsiteX4" fmla="*/ 711953 w 1726174"/>
              <a:gd name="connsiteY4" fmla="*/ 302 h 833796"/>
              <a:gd name="connsiteX5" fmla="*/ 46296 w 1726174"/>
              <a:gd name="connsiteY5" fmla="*/ 158293 h 833796"/>
              <a:gd name="connsiteX6" fmla="*/ 100392 w 1726174"/>
              <a:gd name="connsiteY6" fmla="*/ 627288 h 833796"/>
              <a:gd name="connsiteX7" fmla="*/ 451431 w 1726174"/>
              <a:gd name="connsiteY7" fmla="*/ 707708 h 833796"/>
              <a:gd name="connsiteX8" fmla="*/ 629740 w 1726174"/>
              <a:gd name="connsiteY8" fmla="*/ 833796 h 833796"/>
              <a:gd name="connsiteX9" fmla="*/ 602001 w 1726174"/>
              <a:gd name="connsiteY9" fmla="*/ 787961 h 833796"/>
              <a:gd name="connsiteX10" fmla="*/ 596213 w 1726174"/>
              <a:gd name="connsiteY10" fmla="*/ 719029 h 833796"/>
              <a:gd name="connsiteX0" fmla="*/ 596095 w 1726056"/>
              <a:gd name="connsiteY0" fmla="*/ 728944 h 843711"/>
              <a:gd name="connsiteX1" fmla="*/ 1155631 w 1726056"/>
              <a:gd name="connsiteY1" fmla="*/ 732301 h 843711"/>
              <a:gd name="connsiteX2" fmla="*/ 1623568 w 1726056"/>
              <a:gd name="connsiteY2" fmla="*/ 629533 h 843711"/>
              <a:gd name="connsiteX3" fmla="*/ 1668716 w 1726056"/>
              <a:gd name="connsiteY3" fmla="*/ 145758 h 843711"/>
              <a:gd name="connsiteX4" fmla="*/ 710246 w 1726056"/>
              <a:gd name="connsiteY4" fmla="*/ 236 h 843711"/>
              <a:gd name="connsiteX5" fmla="*/ 46178 w 1726056"/>
              <a:gd name="connsiteY5" fmla="*/ 168208 h 843711"/>
              <a:gd name="connsiteX6" fmla="*/ 100274 w 1726056"/>
              <a:gd name="connsiteY6" fmla="*/ 637203 h 843711"/>
              <a:gd name="connsiteX7" fmla="*/ 451313 w 1726056"/>
              <a:gd name="connsiteY7" fmla="*/ 717623 h 843711"/>
              <a:gd name="connsiteX8" fmla="*/ 629622 w 1726056"/>
              <a:gd name="connsiteY8" fmla="*/ 843711 h 843711"/>
              <a:gd name="connsiteX9" fmla="*/ 601883 w 1726056"/>
              <a:gd name="connsiteY9" fmla="*/ 797876 h 843711"/>
              <a:gd name="connsiteX10" fmla="*/ 596095 w 1726056"/>
              <a:gd name="connsiteY10" fmla="*/ 728944 h 843711"/>
              <a:gd name="connsiteX0" fmla="*/ 596095 w 1726056"/>
              <a:gd name="connsiteY0" fmla="*/ 728944 h 843711"/>
              <a:gd name="connsiteX1" fmla="*/ 1155631 w 1726056"/>
              <a:gd name="connsiteY1" fmla="*/ 732301 h 843711"/>
              <a:gd name="connsiteX2" fmla="*/ 1623568 w 1726056"/>
              <a:gd name="connsiteY2" fmla="*/ 629533 h 843711"/>
              <a:gd name="connsiteX3" fmla="*/ 1668716 w 1726056"/>
              <a:gd name="connsiteY3" fmla="*/ 145758 h 843711"/>
              <a:gd name="connsiteX4" fmla="*/ 710246 w 1726056"/>
              <a:gd name="connsiteY4" fmla="*/ 236 h 843711"/>
              <a:gd name="connsiteX5" fmla="*/ 46178 w 1726056"/>
              <a:gd name="connsiteY5" fmla="*/ 168208 h 843711"/>
              <a:gd name="connsiteX6" fmla="*/ 100274 w 1726056"/>
              <a:gd name="connsiteY6" fmla="*/ 637203 h 843711"/>
              <a:gd name="connsiteX7" fmla="*/ 451313 w 1726056"/>
              <a:gd name="connsiteY7" fmla="*/ 717623 h 843711"/>
              <a:gd name="connsiteX8" fmla="*/ 629622 w 1726056"/>
              <a:gd name="connsiteY8" fmla="*/ 843711 h 843711"/>
              <a:gd name="connsiteX9" fmla="*/ 601883 w 1726056"/>
              <a:gd name="connsiteY9" fmla="*/ 797876 h 843711"/>
              <a:gd name="connsiteX10" fmla="*/ 596095 w 1726056"/>
              <a:gd name="connsiteY10" fmla="*/ 728944 h 843711"/>
              <a:gd name="connsiteX0" fmla="*/ 596095 w 1726056"/>
              <a:gd name="connsiteY0" fmla="*/ 729476 h 844243"/>
              <a:gd name="connsiteX1" fmla="*/ 1155631 w 1726056"/>
              <a:gd name="connsiteY1" fmla="*/ 732833 h 844243"/>
              <a:gd name="connsiteX2" fmla="*/ 1623568 w 1726056"/>
              <a:gd name="connsiteY2" fmla="*/ 630065 h 844243"/>
              <a:gd name="connsiteX3" fmla="*/ 1668716 w 1726056"/>
              <a:gd name="connsiteY3" fmla="*/ 146290 h 844243"/>
              <a:gd name="connsiteX4" fmla="*/ 710246 w 1726056"/>
              <a:gd name="connsiteY4" fmla="*/ 768 h 844243"/>
              <a:gd name="connsiteX5" fmla="*/ 46178 w 1726056"/>
              <a:gd name="connsiteY5" fmla="*/ 168740 h 844243"/>
              <a:gd name="connsiteX6" fmla="*/ 100274 w 1726056"/>
              <a:gd name="connsiteY6" fmla="*/ 637735 h 844243"/>
              <a:gd name="connsiteX7" fmla="*/ 451313 w 1726056"/>
              <a:gd name="connsiteY7" fmla="*/ 718155 h 844243"/>
              <a:gd name="connsiteX8" fmla="*/ 629622 w 1726056"/>
              <a:gd name="connsiteY8" fmla="*/ 844243 h 844243"/>
              <a:gd name="connsiteX9" fmla="*/ 601883 w 1726056"/>
              <a:gd name="connsiteY9" fmla="*/ 798408 h 844243"/>
              <a:gd name="connsiteX10" fmla="*/ 596095 w 1726056"/>
              <a:gd name="connsiteY10" fmla="*/ 729476 h 844243"/>
              <a:gd name="connsiteX0" fmla="*/ 596095 w 1726056"/>
              <a:gd name="connsiteY0" fmla="*/ 729476 h 844243"/>
              <a:gd name="connsiteX1" fmla="*/ 1155631 w 1726056"/>
              <a:gd name="connsiteY1" fmla="*/ 732833 h 844243"/>
              <a:gd name="connsiteX2" fmla="*/ 1623568 w 1726056"/>
              <a:gd name="connsiteY2" fmla="*/ 630065 h 844243"/>
              <a:gd name="connsiteX3" fmla="*/ 1668716 w 1726056"/>
              <a:gd name="connsiteY3" fmla="*/ 146290 h 844243"/>
              <a:gd name="connsiteX4" fmla="*/ 710246 w 1726056"/>
              <a:gd name="connsiteY4" fmla="*/ 768 h 844243"/>
              <a:gd name="connsiteX5" fmla="*/ 46178 w 1726056"/>
              <a:gd name="connsiteY5" fmla="*/ 168740 h 844243"/>
              <a:gd name="connsiteX6" fmla="*/ 100274 w 1726056"/>
              <a:gd name="connsiteY6" fmla="*/ 637735 h 844243"/>
              <a:gd name="connsiteX7" fmla="*/ 451313 w 1726056"/>
              <a:gd name="connsiteY7" fmla="*/ 718155 h 844243"/>
              <a:gd name="connsiteX8" fmla="*/ 629622 w 1726056"/>
              <a:gd name="connsiteY8" fmla="*/ 844243 h 844243"/>
              <a:gd name="connsiteX9" fmla="*/ 601883 w 1726056"/>
              <a:gd name="connsiteY9" fmla="*/ 798408 h 844243"/>
              <a:gd name="connsiteX10" fmla="*/ 596095 w 1726056"/>
              <a:gd name="connsiteY10" fmla="*/ 729476 h 844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26056" h="844243">
                <a:moveTo>
                  <a:pt x="596095" y="729476"/>
                </a:moveTo>
                <a:cubicBezTo>
                  <a:pt x="661109" y="739868"/>
                  <a:pt x="981208" y="743412"/>
                  <a:pt x="1155631" y="732833"/>
                </a:cubicBezTo>
                <a:cubicBezTo>
                  <a:pt x="1330054" y="722254"/>
                  <a:pt x="1538054" y="727822"/>
                  <a:pt x="1623568" y="630065"/>
                </a:cubicBezTo>
                <a:cubicBezTo>
                  <a:pt x="1709082" y="532308"/>
                  <a:pt x="1780349" y="377557"/>
                  <a:pt x="1668716" y="146290"/>
                </a:cubicBezTo>
                <a:cubicBezTo>
                  <a:pt x="1577926" y="1391"/>
                  <a:pt x="980669" y="-2974"/>
                  <a:pt x="710246" y="768"/>
                </a:cubicBezTo>
                <a:cubicBezTo>
                  <a:pt x="439823" y="4510"/>
                  <a:pt x="147840" y="62579"/>
                  <a:pt x="46178" y="168740"/>
                </a:cubicBezTo>
                <a:cubicBezTo>
                  <a:pt x="-55484" y="274901"/>
                  <a:pt x="32752" y="546166"/>
                  <a:pt x="100274" y="637735"/>
                </a:cubicBezTo>
                <a:cubicBezTo>
                  <a:pt x="167796" y="729304"/>
                  <a:pt x="405212" y="718155"/>
                  <a:pt x="451313" y="718155"/>
                </a:cubicBezTo>
                <a:cubicBezTo>
                  <a:pt x="526895" y="793049"/>
                  <a:pt x="550644" y="827154"/>
                  <a:pt x="629622" y="844243"/>
                </a:cubicBezTo>
                <a:cubicBezTo>
                  <a:pt x="615010" y="820248"/>
                  <a:pt x="617853" y="832539"/>
                  <a:pt x="601883" y="798408"/>
                </a:cubicBezTo>
                <a:cubicBezTo>
                  <a:pt x="585219" y="769261"/>
                  <a:pt x="596095" y="729476"/>
                  <a:pt x="596095" y="729476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1788AE-4C9C-B48F-BD1A-3B21DBB98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6598" y="1083379"/>
            <a:ext cx="4947424" cy="1364106"/>
          </a:xfrm>
        </p:spPr>
        <p:txBody>
          <a:bodyPr>
            <a:normAutofit/>
          </a:bodyPr>
          <a:lstStyle/>
          <a:p>
            <a:pPr algn="ctr"/>
            <a:r>
              <a:rPr lang="da-DK"/>
              <a:t>Risikofaktorer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D1AA85C-67D3-B7B5-556C-F5CC0A8D4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2053" y="2870991"/>
            <a:ext cx="5864379" cy="2643119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da-DK"/>
              <a:t>Immunosupression (organtransplanterede og genetisk betingende)</a:t>
            </a:r>
          </a:p>
          <a:p>
            <a:pPr algn="ctr">
              <a:lnSpc>
                <a:spcPct val="90000"/>
              </a:lnSpc>
            </a:pPr>
            <a:r>
              <a:rPr lang="da-DK"/>
              <a:t>Diabetes</a:t>
            </a:r>
          </a:p>
          <a:p>
            <a:pPr algn="ctr">
              <a:lnSpc>
                <a:spcPct val="90000"/>
              </a:lnSpc>
            </a:pPr>
            <a:r>
              <a:rPr lang="da-DK"/>
              <a:t>Langvarig brug af kortikosteroider/calcineurininhibitorer (tinea incognito)</a:t>
            </a:r>
          </a:p>
        </p:txBody>
      </p:sp>
    </p:spTree>
    <p:extLst>
      <p:ext uri="{BB962C8B-B14F-4D97-AF65-F5344CB8AC3E}">
        <p14:creationId xmlns:p14="http://schemas.microsoft.com/office/powerpoint/2010/main" val="2279095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skærmbillede, skimmelsvamp&#10;&#10;Automatisk genereret beskrivelse">
            <a:extLst>
              <a:ext uri="{FF2B5EF4-FFF2-40B4-BE49-F238E27FC236}">
                <a16:creationId xmlns:a16="http://schemas.microsoft.com/office/drawing/2014/main" id="{6F77BA77-FD48-D833-C946-70652DA46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488950"/>
            <a:ext cx="7772400" cy="582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713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7BC237-77DF-4DFB-94F7-DB493EDA1C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7600B61-F2BF-890E-0CF2-245258D66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904" y="974869"/>
            <a:ext cx="3790042" cy="4908263"/>
          </a:xfrm>
        </p:spPr>
        <p:txBody>
          <a:bodyPr>
            <a:normAutofit/>
          </a:bodyPr>
          <a:lstStyle/>
          <a:p>
            <a:pPr algn="ctr"/>
            <a:r>
              <a:rPr lang="da-DK" dirty="0"/>
              <a:t>Agens</a:t>
            </a:r>
            <a:endParaRPr lang="da-DK"/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DE8FB0E0-E571-4544-48A9-D8FF1D481D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6307585"/>
              </p:ext>
            </p:extLst>
          </p:nvPr>
        </p:nvGraphicFramePr>
        <p:xfrm>
          <a:off x="5185533" y="628642"/>
          <a:ext cx="6383102" cy="5600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71449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E2A96188-384C-4341-9EEB-967A9341CD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0">
            <a:extLst>
              <a:ext uri="{FF2B5EF4-FFF2-40B4-BE49-F238E27FC236}">
                <a16:creationId xmlns:a16="http://schemas.microsoft.com/office/drawing/2014/main" id="{280331C3-DDF5-48A9-8947-D71EAAFFAB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759171" y="-127077"/>
            <a:ext cx="6053827" cy="694864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D598C3-9C52-8E6E-86AE-F9557D6D4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527" y="604801"/>
            <a:ext cx="5556425" cy="1531089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nl-NL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Majocchis</a:t>
            </a:r>
            <a:r>
              <a:rPr lang="nl-NL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granulom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C77FF9E-3C51-BFFE-4AD6-D1B604C4D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057" y="2311400"/>
            <a:ext cx="5218487" cy="3652212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endParaRPr lang="nl-NL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nl-NL" sz="180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nl-NL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mmunkompetente</a:t>
            </a:r>
            <a:r>
              <a:rPr lang="nl-NL" sz="180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nl-NL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perifollikulær, papuløs form med en lokaliseret dermal infektion. Den er oftest lokaliseret på underekstremiteter, da traumatisk påvirkning og spredning ved barbering kan være forværrende faktorer</a:t>
            </a:r>
            <a:endParaRPr lang="nl-NL" sz="1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nl-NL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nl-NL" sz="1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nl-NL" sz="180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nl-NL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mmuninkompetente</a:t>
            </a:r>
            <a:r>
              <a:rPr lang="nl-NL" sz="180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nl-NL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oftere dybe, subkutane plaques med grupperede, nodulære læsioner samt fluktuerende abscesser, der kan fremstå som bakterielle furunkler eller karbunkler </a:t>
            </a:r>
            <a:endParaRPr lang="da-DK" sz="1800"/>
          </a:p>
        </p:txBody>
      </p:sp>
      <p:sp>
        <p:nvSpPr>
          <p:cNvPr id="19" name="Freeform: Shape 12">
            <a:extLst>
              <a:ext uri="{FF2B5EF4-FFF2-40B4-BE49-F238E27FC236}">
                <a16:creationId xmlns:a16="http://schemas.microsoft.com/office/drawing/2014/main" id="{C535A640-1948-4AFD-A0B7-19AFDA9553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806735" y="-157114"/>
            <a:ext cx="6053827" cy="694864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246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B20DF01A-DAD0-4D16-BEDE-ED085CCC3B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ladsholder til indhold 7" descr="Et billede, der indeholder jord, person, Kød/hud, negl/søm/nål&#10;&#10;Automatisk genereret beskrivelse">
            <a:extLst>
              <a:ext uri="{FF2B5EF4-FFF2-40B4-BE49-F238E27FC236}">
                <a16:creationId xmlns:a16="http://schemas.microsoft.com/office/drawing/2014/main" id="{1DE440AC-7139-1590-693E-B9C25AB36C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6826" r="-1" b="-1"/>
          <a:stretch/>
        </p:blipFill>
        <p:spPr bwMode="auto">
          <a:xfrm>
            <a:off x="357120" y="391301"/>
            <a:ext cx="7228864" cy="5847184"/>
          </a:xfrm>
          <a:custGeom>
            <a:avLst/>
            <a:gdLst/>
            <a:ahLst/>
            <a:cxnLst/>
            <a:rect l="l" t="t" r="r" b="b"/>
            <a:pathLst>
              <a:path w="7503702" h="6405387">
                <a:moveTo>
                  <a:pt x="526155" y="35"/>
                </a:moveTo>
                <a:cubicBezTo>
                  <a:pt x="696890" y="424"/>
                  <a:pt x="910822" y="4062"/>
                  <a:pt x="1101865" y="9135"/>
                </a:cubicBezTo>
                <a:lnTo>
                  <a:pt x="6538681" y="39665"/>
                </a:lnTo>
                <a:lnTo>
                  <a:pt x="7503702" y="68449"/>
                </a:lnTo>
                <a:lnTo>
                  <a:pt x="7503702" y="6373015"/>
                </a:lnTo>
                <a:lnTo>
                  <a:pt x="7349407" y="6372590"/>
                </a:lnTo>
                <a:cubicBezTo>
                  <a:pt x="5503660" y="6369608"/>
                  <a:pt x="2945004" y="6405387"/>
                  <a:pt x="1220576" y="6405387"/>
                </a:cubicBezTo>
                <a:cubicBezTo>
                  <a:pt x="732036" y="6374856"/>
                  <a:pt x="383078" y="6405388"/>
                  <a:pt x="48079" y="6374856"/>
                </a:cubicBezTo>
                <a:cubicBezTo>
                  <a:pt x="-54281" y="4308922"/>
                  <a:pt x="24815" y="1433916"/>
                  <a:pt x="117871" y="131259"/>
                </a:cubicBezTo>
                <a:cubicBezTo>
                  <a:pt x="125872" y="-28778"/>
                  <a:pt x="119241" y="23587"/>
                  <a:pt x="279761" y="3233"/>
                </a:cubicBezTo>
                <a:cubicBezTo>
                  <a:pt x="336825" y="737"/>
                  <a:pt x="423715" y="-199"/>
                  <a:pt x="526155" y="3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: Shape 15">
            <a:extLst>
              <a:ext uri="{FF2B5EF4-FFF2-40B4-BE49-F238E27FC236}">
                <a16:creationId xmlns:a16="http://schemas.microsoft.com/office/drawing/2014/main" id="{99B7B539-E79B-44C5-8319-9CE01F87F4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57119" y="391300"/>
            <a:ext cx="7228863" cy="5847183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17">
            <a:extLst>
              <a:ext uri="{FF2B5EF4-FFF2-40B4-BE49-F238E27FC236}">
                <a16:creationId xmlns:a16="http://schemas.microsoft.com/office/drawing/2014/main" id="{1979858C-A26E-4B53-9728-5EC82E0E95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92712" flipH="1">
            <a:off x="6869718" y="475165"/>
            <a:ext cx="4895008" cy="5648873"/>
          </a:xfrm>
          <a:custGeom>
            <a:avLst/>
            <a:gdLst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872846 w 4877237"/>
              <a:gd name="connsiteY6" fmla="*/ 5198795 h 5641553"/>
              <a:gd name="connsiteX7" fmla="*/ 3581829 w 4877237"/>
              <a:gd name="connsiteY7" fmla="*/ 5221985 h 5641553"/>
              <a:gd name="connsiteX8" fmla="*/ 3570634 w 4877237"/>
              <a:gd name="connsiteY8" fmla="*/ 5225757 h 5641553"/>
              <a:gd name="connsiteX9" fmla="*/ 3515258 w 4877237"/>
              <a:gd name="connsiteY9" fmla="*/ 5243754 h 5641553"/>
              <a:gd name="connsiteX10" fmla="*/ 3510127 w 4877237"/>
              <a:gd name="connsiteY10" fmla="*/ 5288400 h 5641553"/>
              <a:gd name="connsiteX11" fmla="*/ 3658238 w 4877237"/>
              <a:gd name="connsiteY11" fmla="*/ 5641549 h 5641553"/>
              <a:gd name="connsiteX12" fmla="*/ 2845674 w 4877237"/>
              <a:gd name="connsiteY12" fmla="*/ 5290843 h 5641553"/>
              <a:gd name="connsiteX13" fmla="*/ 2820308 w 4877237"/>
              <a:gd name="connsiteY13" fmla="*/ 5261823 h 5641553"/>
              <a:gd name="connsiteX14" fmla="*/ 2722542 w 4877237"/>
              <a:gd name="connsiteY14" fmla="*/ 5265294 h 5641553"/>
              <a:gd name="connsiteX15" fmla="*/ 1770504 w 4877237"/>
              <a:gd name="connsiteY15" fmla="*/ 5261011 h 5641553"/>
              <a:gd name="connsiteX16" fmla="*/ 815940 w 4877237"/>
              <a:gd name="connsiteY16" fmla="*/ 5009663 h 5641553"/>
              <a:gd name="connsiteX17" fmla="*/ 117267 w 4877237"/>
              <a:gd name="connsiteY17" fmla="*/ 3779919 h 5641553"/>
              <a:gd name="connsiteX18" fmla="*/ 1702 w 4877237"/>
              <a:gd name="connsiteY18" fmla="*/ 1784971 h 5641553"/>
              <a:gd name="connsiteX19" fmla="*/ 336804 w 4877237"/>
              <a:gd name="connsiteY19" fmla="*/ 369690 h 5641553"/>
              <a:gd name="connsiteX20" fmla="*/ 1687022 w 4877237"/>
              <a:gd name="connsiteY20" fmla="*/ 50 h 5641553"/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872846 w 4877237"/>
              <a:gd name="connsiteY6" fmla="*/ 5198795 h 5641553"/>
              <a:gd name="connsiteX7" fmla="*/ 3581829 w 4877237"/>
              <a:gd name="connsiteY7" fmla="*/ 5221985 h 5641553"/>
              <a:gd name="connsiteX8" fmla="*/ 3515258 w 4877237"/>
              <a:gd name="connsiteY8" fmla="*/ 5243754 h 5641553"/>
              <a:gd name="connsiteX9" fmla="*/ 3510127 w 4877237"/>
              <a:gd name="connsiteY9" fmla="*/ 5288400 h 5641553"/>
              <a:gd name="connsiteX10" fmla="*/ 3658238 w 4877237"/>
              <a:gd name="connsiteY10" fmla="*/ 5641549 h 5641553"/>
              <a:gd name="connsiteX11" fmla="*/ 2845674 w 4877237"/>
              <a:gd name="connsiteY11" fmla="*/ 5290843 h 5641553"/>
              <a:gd name="connsiteX12" fmla="*/ 2820308 w 4877237"/>
              <a:gd name="connsiteY12" fmla="*/ 5261823 h 5641553"/>
              <a:gd name="connsiteX13" fmla="*/ 2722542 w 4877237"/>
              <a:gd name="connsiteY13" fmla="*/ 5265294 h 5641553"/>
              <a:gd name="connsiteX14" fmla="*/ 1770504 w 4877237"/>
              <a:gd name="connsiteY14" fmla="*/ 5261011 h 5641553"/>
              <a:gd name="connsiteX15" fmla="*/ 815940 w 4877237"/>
              <a:gd name="connsiteY15" fmla="*/ 5009663 h 5641553"/>
              <a:gd name="connsiteX16" fmla="*/ 117267 w 4877237"/>
              <a:gd name="connsiteY16" fmla="*/ 3779919 h 5641553"/>
              <a:gd name="connsiteX17" fmla="*/ 1702 w 4877237"/>
              <a:gd name="connsiteY17" fmla="*/ 1784971 h 5641553"/>
              <a:gd name="connsiteX18" fmla="*/ 336804 w 4877237"/>
              <a:gd name="connsiteY18" fmla="*/ 369690 h 5641553"/>
              <a:gd name="connsiteX19" fmla="*/ 1687022 w 4877237"/>
              <a:gd name="connsiteY19" fmla="*/ 50 h 5641553"/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872846 w 4877237"/>
              <a:gd name="connsiteY6" fmla="*/ 5198795 h 5641553"/>
              <a:gd name="connsiteX7" fmla="*/ 3515258 w 4877237"/>
              <a:gd name="connsiteY7" fmla="*/ 5243754 h 5641553"/>
              <a:gd name="connsiteX8" fmla="*/ 3510127 w 4877237"/>
              <a:gd name="connsiteY8" fmla="*/ 5288400 h 5641553"/>
              <a:gd name="connsiteX9" fmla="*/ 3658238 w 4877237"/>
              <a:gd name="connsiteY9" fmla="*/ 5641549 h 5641553"/>
              <a:gd name="connsiteX10" fmla="*/ 2845674 w 4877237"/>
              <a:gd name="connsiteY10" fmla="*/ 5290843 h 5641553"/>
              <a:gd name="connsiteX11" fmla="*/ 2820308 w 4877237"/>
              <a:gd name="connsiteY11" fmla="*/ 5261823 h 5641553"/>
              <a:gd name="connsiteX12" fmla="*/ 2722542 w 4877237"/>
              <a:gd name="connsiteY12" fmla="*/ 5265294 h 5641553"/>
              <a:gd name="connsiteX13" fmla="*/ 1770504 w 4877237"/>
              <a:gd name="connsiteY13" fmla="*/ 5261011 h 5641553"/>
              <a:gd name="connsiteX14" fmla="*/ 815940 w 4877237"/>
              <a:gd name="connsiteY14" fmla="*/ 5009663 h 5641553"/>
              <a:gd name="connsiteX15" fmla="*/ 117267 w 4877237"/>
              <a:gd name="connsiteY15" fmla="*/ 3779919 h 5641553"/>
              <a:gd name="connsiteX16" fmla="*/ 1702 w 4877237"/>
              <a:gd name="connsiteY16" fmla="*/ 1784971 h 5641553"/>
              <a:gd name="connsiteX17" fmla="*/ 336804 w 4877237"/>
              <a:gd name="connsiteY17" fmla="*/ 369690 h 5641553"/>
              <a:gd name="connsiteX18" fmla="*/ 1687022 w 4877237"/>
              <a:gd name="connsiteY18" fmla="*/ 50 h 5641553"/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515258 w 4877237"/>
              <a:gd name="connsiteY6" fmla="*/ 5243754 h 5641553"/>
              <a:gd name="connsiteX7" fmla="*/ 3510127 w 4877237"/>
              <a:gd name="connsiteY7" fmla="*/ 5288400 h 5641553"/>
              <a:gd name="connsiteX8" fmla="*/ 3658238 w 4877237"/>
              <a:gd name="connsiteY8" fmla="*/ 5641549 h 5641553"/>
              <a:gd name="connsiteX9" fmla="*/ 2845674 w 4877237"/>
              <a:gd name="connsiteY9" fmla="*/ 5290843 h 5641553"/>
              <a:gd name="connsiteX10" fmla="*/ 2820308 w 4877237"/>
              <a:gd name="connsiteY10" fmla="*/ 5261823 h 5641553"/>
              <a:gd name="connsiteX11" fmla="*/ 2722542 w 4877237"/>
              <a:gd name="connsiteY11" fmla="*/ 5265294 h 5641553"/>
              <a:gd name="connsiteX12" fmla="*/ 1770504 w 4877237"/>
              <a:gd name="connsiteY12" fmla="*/ 5261011 h 5641553"/>
              <a:gd name="connsiteX13" fmla="*/ 815940 w 4877237"/>
              <a:gd name="connsiteY13" fmla="*/ 5009663 h 5641553"/>
              <a:gd name="connsiteX14" fmla="*/ 117267 w 4877237"/>
              <a:gd name="connsiteY14" fmla="*/ 3779919 h 5641553"/>
              <a:gd name="connsiteX15" fmla="*/ 1702 w 4877237"/>
              <a:gd name="connsiteY15" fmla="*/ 1784971 h 5641553"/>
              <a:gd name="connsiteX16" fmla="*/ 336804 w 4877237"/>
              <a:gd name="connsiteY16" fmla="*/ 369690 h 5641553"/>
              <a:gd name="connsiteX17" fmla="*/ 1687022 w 4877237"/>
              <a:gd name="connsiteY17" fmla="*/ 50 h 564155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116764 w 4876734"/>
              <a:gd name="connsiteY14" fmla="*/ 3787239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91972 w 4876734"/>
              <a:gd name="connsiteY14" fmla="*/ 3785123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91972 w 4876734"/>
              <a:gd name="connsiteY14" fmla="*/ 3785123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91972 w 4876734"/>
              <a:gd name="connsiteY14" fmla="*/ 3785123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1770001 w 4876734"/>
              <a:gd name="connsiteY11" fmla="*/ 5268331 h 5648873"/>
              <a:gd name="connsiteX12" fmla="*/ 815437 w 4876734"/>
              <a:gd name="connsiteY12" fmla="*/ 5016983 h 5648873"/>
              <a:gd name="connsiteX13" fmla="*/ 91972 w 4876734"/>
              <a:gd name="connsiteY13" fmla="*/ 3785123 h 5648873"/>
              <a:gd name="connsiteX14" fmla="*/ 1199 w 4876734"/>
              <a:gd name="connsiteY14" fmla="*/ 1792291 h 5648873"/>
              <a:gd name="connsiteX15" fmla="*/ 445748 w 4876734"/>
              <a:gd name="connsiteY15" fmla="*/ 411323 h 5648873"/>
              <a:gd name="connsiteX16" fmla="*/ 1686519 w 4876734"/>
              <a:gd name="connsiteY16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1868109 w 4876734"/>
              <a:gd name="connsiteY11" fmla="*/ 5289191 h 5648873"/>
              <a:gd name="connsiteX12" fmla="*/ 815437 w 4876734"/>
              <a:gd name="connsiteY12" fmla="*/ 5016983 h 5648873"/>
              <a:gd name="connsiteX13" fmla="*/ 91972 w 4876734"/>
              <a:gd name="connsiteY13" fmla="*/ 3785123 h 5648873"/>
              <a:gd name="connsiteX14" fmla="*/ 1199 w 4876734"/>
              <a:gd name="connsiteY14" fmla="*/ 1792291 h 5648873"/>
              <a:gd name="connsiteX15" fmla="*/ 445748 w 4876734"/>
              <a:gd name="connsiteY15" fmla="*/ 411323 h 5648873"/>
              <a:gd name="connsiteX16" fmla="*/ 1686519 w 4876734"/>
              <a:gd name="connsiteY16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1868109 w 4876734"/>
              <a:gd name="connsiteY11" fmla="*/ 5289191 h 5648873"/>
              <a:gd name="connsiteX12" fmla="*/ 808332 w 4876734"/>
              <a:gd name="connsiteY12" fmla="*/ 4953947 h 5648873"/>
              <a:gd name="connsiteX13" fmla="*/ 91972 w 4876734"/>
              <a:gd name="connsiteY13" fmla="*/ 3785123 h 5648873"/>
              <a:gd name="connsiteX14" fmla="*/ 1199 w 4876734"/>
              <a:gd name="connsiteY14" fmla="*/ 1792291 h 5648873"/>
              <a:gd name="connsiteX15" fmla="*/ 445748 w 4876734"/>
              <a:gd name="connsiteY15" fmla="*/ 411323 h 5648873"/>
              <a:gd name="connsiteX16" fmla="*/ 1686519 w 4876734"/>
              <a:gd name="connsiteY16" fmla="*/ 7370 h 5648873"/>
              <a:gd name="connsiteX0" fmla="*/ 1686519 w 4895008"/>
              <a:gd name="connsiteY0" fmla="*/ 7370 h 5648873"/>
              <a:gd name="connsiteX1" fmla="*/ 3318681 w 4895008"/>
              <a:gd name="connsiteY1" fmla="*/ 170365 h 5648873"/>
              <a:gd name="connsiteX2" fmla="*/ 4548748 w 4895008"/>
              <a:gd name="connsiteY2" fmla="*/ 751552 h 5648873"/>
              <a:gd name="connsiteX3" fmla="*/ 4808142 w 4895008"/>
              <a:gd name="connsiteY3" fmla="*/ 1668523 h 5648873"/>
              <a:gd name="connsiteX4" fmla="*/ 4706317 w 4895008"/>
              <a:gd name="connsiteY4" fmla="*/ 4248850 h 5648873"/>
              <a:gd name="connsiteX5" fmla="*/ 3514755 w 4895008"/>
              <a:gd name="connsiteY5" fmla="*/ 5251074 h 5648873"/>
              <a:gd name="connsiteX6" fmla="*/ 3509624 w 4895008"/>
              <a:gd name="connsiteY6" fmla="*/ 5295720 h 5648873"/>
              <a:gd name="connsiteX7" fmla="*/ 3657735 w 4895008"/>
              <a:gd name="connsiteY7" fmla="*/ 5648869 h 5648873"/>
              <a:gd name="connsiteX8" fmla="*/ 2845171 w 4895008"/>
              <a:gd name="connsiteY8" fmla="*/ 5298163 h 5648873"/>
              <a:gd name="connsiteX9" fmla="*/ 2819805 w 4895008"/>
              <a:gd name="connsiteY9" fmla="*/ 5269143 h 5648873"/>
              <a:gd name="connsiteX10" fmla="*/ 1868109 w 4895008"/>
              <a:gd name="connsiteY10" fmla="*/ 5289191 h 5648873"/>
              <a:gd name="connsiteX11" fmla="*/ 808332 w 4895008"/>
              <a:gd name="connsiteY11" fmla="*/ 4953947 h 5648873"/>
              <a:gd name="connsiteX12" fmla="*/ 91972 w 4895008"/>
              <a:gd name="connsiteY12" fmla="*/ 3785123 h 5648873"/>
              <a:gd name="connsiteX13" fmla="*/ 1199 w 4895008"/>
              <a:gd name="connsiteY13" fmla="*/ 1792291 h 5648873"/>
              <a:gd name="connsiteX14" fmla="*/ 445748 w 4895008"/>
              <a:gd name="connsiteY14" fmla="*/ 411323 h 5648873"/>
              <a:gd name="connsiteX15" fmla="*/ 1686519 w 4895008"/>
              <a:gd name="connsiteY15" fmla="*/ 7370 h 5648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895008" h="5648873">
                <a:moveTo>
                  <a:pt x="1686519" y="7370"/>
                </a:moveTo>
                <a:cubicBezTo>
                  <a:pt x="2165341" y="-32790"/>
                  <a:pt x="2948273" y="101042"/>
                  <a:pt x="3318681" y="170365"/>
                </a:cubicBezTo>
                <a:cubicBezTo>
                  <a:pt x="4323032" y="354108"/>
                  <a:pt x="4382005" y="411920"/>
                  <a:pt x="4548748" y="751552"/>
                </a:cubicBezTo>
                <a:cubicBezTo>
                  <a:pt x="4697049" y="1163453"/>
                  <a:pt x="4708493" y="1199701"/>
                  <a:pt x="4808142" y="1668523"/>
                </a:cubicBezTo>
                <a:cubicBezTo>
                  <a:pt x="4948374" y="2755090"/>
                  <a:pt x="4921881" y="3651758"/>
                  <a:pt x="4706317" y="4248850"/>
                </a:cubicBezTo>
                <a:cubicBezTo>
                  <a:pt x="4490753" y="4845942"/>
                  <a:pt x="3714204" y="5076596"/>
                  <a:pt x="3514755" y="5251074"/>
                </a:cubicBezTo>
                <a:lnTo>
                  <a:pt x="3509624" y="5295720"/>
                </a:lnTo>
                <a:cubicBezTo>
                  <a:pt x="3554663" y="5575558"/>
                  <a:pt x="3702470" y="5648392"/>
                  <a:pt x="3657735" y="5648869"/>
                </a:cubicBezTo>
                <a:cubicBezTo>
                  <a:pt x="3549823" y="5650021"/>
                  <a:pt x="3002334" y="5450329"/>
                  <a:pt x="2845171" y="5298163"/>
                </a:cubicBezTo>
                <a:lnTo>
                  <a:pt x="2819805" y="5269143"/>
                </a:lnTo>
                <a:cubicBezTo>
                  <a:pt x="2502573" y="5275826"/>
                  <a:pt x="2203354" y="5341724"/>
                  <a:pt x="1868109" y="5289191"/>
                </a:cubicBezTo>
                <a:cubicBezTo>
                  <a:pt x="1532864" y="5236658"/>
                  <a:pt x="1104355" y="5204625"/>
                  <a:pt x="808332" y="4953947"/>
                </a:cubicBezTo>
                <a:cubicBezTo>
                  <a:pt x="512309" y="4703269"/>
                  <a:pt x="308594" y="4469411"/>
                  <a:pt x="91972" y="3785123"/>
                </a:cubicBezTo>
                <a:cubicBezTo>
                  <a:pt x="-34378" y="3125130"/>
                  <a:pt x="8985" y="2549529"/>
                  <a:pt x="1199" y="1792291"/>
                </a:cubicBezTo>
                <a:cubicBezTo>
                  <a:pt x="-23043" y="890799"/>
                  <a:pt x="327087" y="612546"/>
                  <a:pt x="445748" y="411323"/>
                </a:cubicBezTo>
                <a:cubicBezTo>
                  <a:pt x="628194" y="125556"/>
                  <a:pt x="1207697" y="47530"/>
                  <a:pt x="1686519" y="737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19">
            <a:extLst>
              <a:ext uri="{FF2B5EF4-FFF2-40B4-BE49-F238E27FC236}">
                <a16:creationId xmlns:a16="http://schemas.microsoft.com/office/drawing/2014/main" id="{3F73B9C9-A160-4E92-89A0-667A53CD70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92712" flipH="1">
            <a:off x="6891488" y="428517"/>
            <a:ext cx="4895008" cy="5648873"/>
          </a:xfrm>
          <a:custGeom>
            <a:avLst/>
            <a:gdLst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872846 w 4877237"/>
              <a:gd name="connsiteY6" fmla="*/ 5198795 h 5641553"/>
              <a:gd name="connsiteX7" fmla="*/ 3581829 w 4877237"/>
              <a:gd name="connsiteY7" fmla="*/ 5221985 h 5641553"/>
              <a:gd name="connsiteX8" fmla="*/ 3570634 w 4877237"/>
              <a:gd name="connsiteY8" fmla="*/ 5225757 h 5641553"/>
              <a:gd name="connsiteX9" fmla="*/ 3515258 w 4877237"/>
              <a:gd name="connsiteY9" fmla="*/ 5243754 h 5641553"/>
              <a:gd name="connsiteX10" fmla="*/ 3510127 w 4877237"/>
              <a:gd name="connsiteY10" fmla="*/ 5288400 h 5641553"/>
              <a:gd name="connsiteX11" fmla="*/ 3658238 w 4877237"/>
              <a:gd name="connsiteY11" fmla="*/ 5641549 h 5641553"/>
              <a:gd name="connsiteX12" fmla="*/ 2845674 w 4877237"/>
              <a:gd name="connsiteY12" fmla="*/ 5290843 h 5641553"/>
              <a:gd name="connsiteX13" fmla="*/ 2820308 w 4877237"/>
              <a:gd name="connsiteY13" fmla="*/ 5261823 h 5641553"/>
              <a:gd name="connsiteX14" fmla="*/ 2722542 w 4877237"/>
              <a:gd name="connsiteY14" fmla="*/ 5265294 h 5641553"/>
              <a:gd name="connsiteX15" fmla="*/ 1770504 w 4877237"/>
              <a:gd name="connsiteY15" fmla="*/ 5261011 h 5641553"/>
              <a:gd name="connsiteX16" fmla="*/ 815940 w 4877237"/>
              <a:gd name="connsiteY16" fmla="*/ 5009663 h 5641553"/>
              <a:gd name="connsiteX17" fmla="*/ 117267 w 4877237"/>
              <a:gd name="connsiteY17" fmla="*/ 3779919 h 5641553"/>
              <a:gd name="connsiteX18" fmla="*/ 1702 w 4877237"/>
              <a:gd name="connsiteY18" fmla="*/ 1784971 h 5641553"/>
              <a:gd name="connsiteX19" fmla="*/ 336804 w 4877237"/>
              <a:gd name="connsiteY19" fmla="*/ 369690 h 5641553"/>
              <a:gd name="connsiteX20" fmla="*/ 1687022 w 4877237"/>
              <a:gd name="connsiteY20" fmla="*/ 50 h 5641553"/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872846 w 4877237"/>
              <a:gd name="connsiteY6" fmla="*/ 5198795 h 5641553"/>
              <a:gd name="connsiteX7" fmla="*/ 3581829 w 4877237"/>
              <a:gd name="connsiteY7" fmla="*/ 5221985 h 5641553"/>
              <a:gd name="connsiteX8" fmla="*/ 3515258 w 4877237"/>
              <a:gd name="connsiteY8" fmla="*/ 5243754 h 5641553"/>
              <a:gd name="connsiteX9" fmla="*/ 3510127 w 4877237"/>
              <a:gd name="connsiteY9" fmla="*/ 5288400 h 5641553"/>
              <a:gd name="connsiteX10" fmla="*/ 3658238 w 4877237"/>
              <a:gd name="connsiteY10" fmla="*/ 5641549 h 5641553"/>
              <a:gd name="connsiteX11" fmla="*/ 2845674 w 4877237"/>
              <a:gd name="connsiteY11" fmla="*/ 5290843 h 5641553"/>
              <a:gd name="connsiteX12" fmla="*/ 2820308 w 4877237"/>
              <a:gd name="connsiteY12" fmla="*/ 5261823 h 5641553"/>
              <a:gd name="connsiteX13" fmla="*/ 2722542 w 4877237"/>
              <a:gd name="connsiteY13" fmla="*/ 5265294 h 5641553"/>
              <a:gd name="connsiteX14" fmla="*/ 1770504 w 4877237"/>
              <a:gd name="connsiteY14" fmla="*/ 5261011 h 5641553"/>
              <a:gd name="connsiteX15" fmla="*/ 815940 w 4877237"/>
              <a:gd name="connsiteY15" fmla="*/ 5009663 h 5641553"/>
              <a:gd name="connsiteX16" fmla="*/ 117267 w 4877237"/>
              <a:gd name="connsiteY16" fmla="*/ 3779919 h 5641553"/>
              <a:gd name="connsiteX17" fmla="*/ 1702 w 4877237"/>
              <a:gd name="connsiteY17" fmla="*/ 1784971 h 5641553"/>
              <a:gd name="connsiteX18" fmla="*/ 336804 w 4877237"/>
              <a:gd name="connsiteY18" fmla="*/ 369690 h 5641553"/>
              <a:gd name="connsiteX19" fmla="*/ 1687022 w 4877237"/>
              <a:gd name="connsiteY19" fmla="*/ 50 h 5641553"/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872846 w 4877237"/>
              <a:gd name="connsiteY6" fmla="*/ 5198795 h 5641553"/>
              <a:gd name="connsiteX7" fmla="*/ 3515258 w 4877237"/>
              <a:gd name="connsiteY7" fmla="*/ 5243754 h 5641553"/>
              <a:gd name="connsiteX8" fmla="*/ 3510127 w 4877237"/>
              <a:gd name="connsiteY8" fmla="*/ 5288400 h 5641553"/>
              <a:gd name="connsiteX9" fmla="*/ 3658238 w 4877237"/>
              <a:gd name="connsiteY9" fmla="*/ 5641549 h 5641553"/>
              <a:gd name="connsiteX10" fmla="*/ 2845674 w 4877237"/>
              <a:gd name="connsiteY10" fmla="*/ 5290843 h 5641553"/>
              <a:gd name="connsiteX11" fmla="*/ 2820308 w 4877237"/>
              <a:gd name="connsiteY11" fmla="*/ 5261823 h 5641553"/>
              <a:gd name="connsiteX12" fmla="*/ 2722542 w 4877237"/>
              <a:gd name="connsiteY12" fmla="*/ 5265294 h 5641553"/>
              <a:gd name="connsiteX13" fmla="*/ 1770504 w 4877237"/>
              <a:gd name="connsiteY13" fmla="*/ 5261011 h 5641553"/>
              <a:gd name="connsiteX14" fmla="*/ 815940 w 4877237"/>
              <a:gd name="connsiteY14" fmla="*/ 5009663 h 5641553"/>
              <a:gd name="connsiteX15" fmla="*/ 117267 w 4877237"/>
              <a:gd name="connsiteY15" fmla="*/ 3779919 h 5641553"/>
              <a:gd name="connsiteX16" fmla="*/ 1702 w 4877237"/>
              <a:gd name="connsiteY16" fmla="*/ 1784971 h 5641553"/>
              <a:gd name="connsiteX17" fmla="*/ 336804 w 4877237"/>
              <a:gd name="connsiteY17" fmla="*/ 369690 h 5641553"/>
              <a:gd name="connsiteX18" fmla="*/ 1687022 w 4877237"/>
              <a:gd name="connsiteY18" fmla="*/ 50 h 5641553"/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515258 w 4877237"/>
              <a:gd name="connsiteY6" fmla="*/ 5243754 h 5641553"/>
              <a:gd name="connsiteX7" fmla="*/ 3510127 w 4877237"/>
              <a:gd name="connsiteY7" fmla="*/ 5288400 h 5641553"/>
              <a:gd name="connsiteX8" fmla="*/ 3658238 w 4877237"/>
              <a:gd name="connsiteY8" fmla="*/ 5641549 h 5641553"/>
              <a:gd name="connsiteX9" fmla="*/ 2845674 w 4877237"/>
              <a:gd name="connsiteY9" fmla="*/ 5290843 h 5641553"/>
              <a:gd name="connsiteX10" fmla="*/ 2820308 w 4877237"/>
              <a:gd name="connsiteY10" fmla="*/ 5261823 h 5641553"/>
              <a:gd name="connsiteX11" fmla="*/ 2722542 w 4877237"/>
              <a:gd name="connsiteY11" fmla="*/ 5265294 h 5641553"/>
              <a:gd name="connsiteX12" fmla="*/ 1770504 w 4877237"/>
              <a:gd name="connsiteY12" fmla="*/ 5261011 h 5641553"/>
              <a:gd name="connsiteX13" fmla="*/ 815940 w 4877237"/>
              <a:gd name="connsiteY13" fmla="*/ 5009663 h 5641553"/>
              <a:gd name="connsiteX14" fmla="*/ 117267 w 4877237"/>
              <a:gd name="connsiteY14" fmla="*/ 3779919 h 5641553"/>
              <a:gd name="connsiteX15" fmla="*/ 1702 w 4877237"/>
              <a:gd name="connsiteY15" fmla="*/ 1784971 h 5641553"/>
              <a:gd name="connsiteX16" fmla="*/ 336804 w 4877237"/>
              <a:gd name="connsiteY16" fmla="*/ 369690 h 5641553"/>
              <a:gd name="connsiteX17" fmla="*/ 1687022 w 4877237"/>
              <a:gd name="connsiteY17" fmla="*/ 50 h 564155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116764 w 4876734"/>
              <a:gd name="connsiteY14" fmla="*/ 3787239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91972 w 4876734"/>
              <a:gd name="connsiteY14" fmla="*/ 3785123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91972 w 4876734"/>
              <a:gd name="connsiteY14" fmla="*/ 3785123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91972 w 4876734"/>
              <a:gd name="connsiteY14" fmla="*/ 3785123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1770001 w 4876734"/>
              <a:gd name="connsiteY11" fmla="*/ 5268331 h 5648873"/>
              <a:gd name="connsiteX12" fmla="*/ 815437 w 4876734"/>
              <a:gd name="connsiteY12" fmla="*/ 5016983 h 5648873"/>
              <a:gd name="connsiteX13" fmla="*/ 91972 w 4876734"/>
              <a:gd name="connsiteY13" fmla="*/ 3785123 h 5648873"/>
              <a:gd name="connsiteX14" fmla="*/ 1199 w 4876734"/>
              <a:gd name="connsiteY14" fmla="*/ 1792291 h 5648873"/>
              <a:gd name="connsiteX15" fmla="*/ 445748 w 4876734"/>
              <a:gd name="connsiteY15" fmla="*/ 411323 h 5648873"/>
              <a:gd name="connsiteX16" fmla="*/ 1686519 w 4876734"/>
              <a:gd name="connsiteY16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1868109 w 4876734"/>
              <a:gd name="connsiteY11" fmla="*/ 5289191 h 5648873"/>
              <a:gd name="connsiteX12" fmla="*/ 815437 w 4876734"/>
              <a:gd name="connsiteY12" fmla="*/ 5016983 h 5648873"/>
              <a:gd name="connsiteX13" fmla="*/ 91972 w 4876734"/>
              <a:gd name="connsiteY13" fmla="*/ 3785123 h 5648873"/>
              <a:gd name="connsiteX14" fmla="*/ 1199 w 4876734"/>
              <a:gd name="connsiteY14" fmla="*/ 1792291 h 5648873"/>
              <a:gd name="connsiteX15" fmla="*/ 445748 w 4876734"/>
              <a:gd name="connsiteY15" fmla="*/ 411323 h 5648873"/>
              <a:gd name="connsiteX16" fmla="*/ 1686519 w 4876734"/>
              <a:gd name="connsiteY16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1868109 w 4876734"/>
              <a:gd name="connsiteY11" fmla="*/ 5289191 h 5648873"/>
              <a:gd name="connsiteX12" fmla="*/ 808332 w 4876734"/>
              <a:gd name="connsiteY12" fmla="*/ 4953947 h 5648873"/>
              <a:gd name="connsiteX13" fmla="*/ 91972 w 4876734"/>
              <a:gd name="connsiteY13" fmla="*/ 3785123 h 5648873"/>
              <a:gd name="connsiteX14" fmla="*/ 1199 w 4876734"/>
              <a:gd name="connsiteY14" fmla="*/ 1792291 h 5648873"/>
              <a:gd name="connsiteX15" fmla="*/ 445748 w 4876734"/>
              <a:gd name="connsiteY15" fmla="*/ 411323 h 5648873"/>
              <a:gd name="connsiteX16" fmla="*/ 1686519 w 4876734"/>
              <a:gd name="connsiteY16" fmla="*/ 7370 h 5648873"/>
              <a:gd name="connsiteX0" fmla="*/ 1686519 w 4895008"/>
              <a:gd name="connsiteY0" fmla="*/ 7370 h 5648873"/>
              <a:gd name="connsiteX1" fmla="*/ 3318681 w 4895008"/>
              <a:gd name="connsiteY1" fmla="*/ 170365 h 5648873"/>
              <a:gd name="connsiteX2" fmla="*/ 4548748 w 4895008"/>
              <a:gd name="connsiteY2" fmla="*/ 751552 h 5648873"/>
              <a:gd name="connsiteX3" fmla="*/ 4808142 w 4895008"/>
              <a:gd name="connsiteY3" fmla="*/ 1668523 h 5648873"/>
              <a:gd name="connsiteX4" fmla="*/ 4706317 w 4895008"/>
              <a:gd name="connsiteY4" fmla="*/ 4248850 h 5648873"/>
              <a:gd name="connsiteX5" fmla="*/ 3514755 w 4895008"/>
              <a:gd name="connsiteY5" fmla="*/ 5251074 h 5648873"/>
              <a:gd name="connsiteX6" fmla="*/ 3509624 w 4895008"/>
              <a:gd name="connsiteY6" fmla="*/ 5295720 h 5648873"/>
              <a:gd name="connsiteX7" fmla="*/ 3657735 w 4895008"/>
              <a:gd name="connsiteY7" fmla="*/ 5648869 h 5648873"/>
              <a:gd name="connsiteX8" fmla="*/ 2845171 w 4895008"/>
              <a:gd name="connsiteY8" fmla="*/ 5298163 h 5648873"/>
              <a:gd name="connsiteX9" fmla="*/ 2819805 w 4895008"/>
              <a:gd name="connsiteY9" fmla="*/ 5269143 h 5648873"/>
              <a:gd name="connsiteX10" fmla="*/ 1868109 w 4895008"/>
              <a:gd name="connsiteY10" fmla="*/ 5289191 h 5648873"/>
              <a:gd name="connsiteX11" fmla="*/ 808332 w 4895008"/>
              <a:gd name="connsiteY11" fmla="*/ 4953947 h 5648873"/>
              <a:gd name="connsiteX12" fmla="*/ 91972 w 4895008"/>
              <a:gd name="connsiteY12" fmla="*/ 3785123 h 5648873"/>
              <a:gd name="connsiteX13" fmla="*/ 1199 w 4895008"/>
              <a:gd name="connsiteY13" fmla="*/ 1792291 h 5648873"/>
              <a:gd name="connsiteX14" fmla="*/ 445748 w 4895008"/>
              <a:gd name="connsiteY14" fmla="*/ 411323 h 5648873"/>
              <a:gd name="connsiteX15" fmla="*/ 1686519 w 4895008"/>
              <a:gd name="connsiteY15" fmla="*/ 7370 h 5648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895008" h="5648873">
                <a:moveTo>
                  <a:pt x="1686519" y="7370"/>
                </a:moveTo>
                <a:cubicBezTo>
                  <a:pt x="2165341" y="-32790"/>
                  <a:pt x="2948273" y="101042"/>
                  <a:pt x="3318681" y="170365"/>
                </a:cubicBezTo>
                <a:cubicBezTo>
                  <a:pt x="4323032" y="354108"/>
                  <a:pt x="4382005" y="411920"/>
                  <a:pt x="4548748" y="751552"/>
                </a:cubicBezTo>
                <a:cubicBezTo>
                  <a:pt x="4697049" y="1163453"/>
                  <a:pt x="4708493" y="1199701"/>
                  <a:pt x="4808142" y="1668523"/>
                </a:cubicBezTo>
                <a:cubicBezTo>
                  <a:pt x="4948374" y="2755090"/>
                  <a:pt x="4921881" y="3651758"/>
                  <a:pt x="4706317" y="4248850"/>
                </a:cubicBezTo>
                <a:cubicBezTo>
                  <a:pt x="4490753" y="4845942"/>
                  <a:pt x="3714204" y="5076596"/>
                  <a:pt x="3514755" y="5251074"/>
                </a:cubicBezTo>
                <a:lnTo>
                  <a:pt x="3509624" y="5295720"/>
                </a:lnTo>
                <a:cubicBezTo>
                  <a:pt x="3554663" y="5575558"/>
                  <a:pt x="3702470" y="5648392"/>
                  <a:pt x="3657735" y="5648869"/>
                </a:cubicBezTo>
                <a:cubicBezTo>
                  <a:pt x="3549823" y="5650021"/>
                  <a:pt x="3002334" y="5450329"/>
                  <a:pt x="2845171" y="5298163"/>
                </a:cubicBezTo>
                <a:lnTo>
                  <a:pt x="2819805" y="5269143"/>
                </a:lnTo>
                <a:cubicBezTo>
                  <a:pt x="2502573" y="5275826"/>
                  <a:pt x="2203354" y="5341724"/>
                  <a:pt x="1868109" y="5289191"/>
                </a:cubicBezTo>
                <a:cubicBezTo>
                  <a:pt x="1532864" y="5236658"/>
                  <a:pt x="1104355" y="5204625"/>
                  <a:pt x="808332" y="4953947"/>
                </a:cubicBezTo>
                <a:cubicBezTo>
                  <a:pt x="512309" y="4703269"/>
                  <a:pt x="308594" y="4469411"/>
                  <a:pt x="91972" y="3785123"/>
                </a:cubicBezTo>
                <a:cubicBezTo>
                  <a:pt x="-34378" y="3125130"/>
                  <a:pt x="8985" y="2549529"/>
                  <a:pt x="1199" y="1792291"/>
                </a:cubicBezTo>
                <a:cubicBezTo>
                  <a:pt x="-23043" y="890799"/>
                  <a:pt x="327087" y="612546"/>
                  <a:pt x="445748" y="411323"/>
                </a:cubicBezTo>
                <a:cubicBezTo>
                  <a:pt x="628194" y="125556"/>
                  <a:pt x="1207697" y="47530"/>
                  <a:pt x="1686519" y="737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D78F7F5-82B2-004B-878C-B1FD803C9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1630" y="1052938"/>
            <a:ext cx="4085972" cy="16352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</a:t>
            </a:r>
            <a:r>
              <a:rPr lang="en-US" b="1" kern="1200" spc="1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ycetom eller pseudomycetom</a:t>
            </a:r>
            <a:endParaRPr lang="en-US" b="1" kern="1200" spc="100" baseline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2E44D6A7-E370-5715-45E5-A0A29C96BE39}"/>
              </a:ext>
            </a:extLst>
          </p:cNvPr>
          <p:cNvSpPr txBox="1"/>
          <p:nvPr/>
        </p:nvSpPr>
        <p:spPr>
          <a:xfrm>
            <a:off x="7488107" y="2731305"/>
            <a:ext cx="3713019" cy="269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500" b="1" spc="50" dirty="0" err="1"/>
              <a:t>S</a:t>
            </a:r>
            <a:r>
              <a:rPr lang="en-US" sz="1500" b="1" spc="50" dirty="0" err="1">
                <a:effectLst/>
              </a:rPr>
              <a:t>jældne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manifestationer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af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kronisk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dyb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dermatofytose</a:t>
            </a:r>
            <a:endParaRPr lang="en-US" sz="1500" b="1" spc="50" dirty="0">
              <a:effectLst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1500" b="1" spc="50" dirty="0">
              <a:effectLst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500" b="1" spc="50" dirty="0" err="1"/>
              <a:t>I</a:t>
            </a:r>
            <a:r>
              <a:rPr lang="en-US" sz="1500" b="1" spc="50" dirty="0" err="1">
                <a:effectLst/>
              </a:rPr>
              <a:t>nfektionen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indkapsles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i</a:t>
            </a:r>
            <a:r>
              <a:rPr lang="en-US" sz="1500" b="1" spc="50" dirty="0">
                <a:effectLst/>
              </a:rPr>
              <a:t> dermis, </a:t>
            </a:r>
            <a:r>
              <a:rPr lang="en-US" sz="1500" b="1" spc="50" dirty="0" err="1">
                <a:effectLst/>
              </a:rPr>
              <a:t>og</a:t>
            </a:r>
            <a:r>
              <a:rPr lang="en-US" sz="1500" b="1" spc="50" dirty="0">
                <a:effectLst/>
              </a:rPr>
              <a:t> der </a:t>
            </a:r>
            <a:r>
              <a:rPr lang="en-US" sz="1500" b="1" spc="50" dirty="0" err="1">
                <a:effectLst/>
              </a:rPr>
              <a:t>opstår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en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tumorproces</a:t>
            </a:r>
            <a:r>
              <a:rPr lang="en-US" sz="1500" b="1" spc="50" dirty="0">
                <a:effectLst/>
              </a:rPr>
              <a:t> med central </a:t>
            </a:r>
            <a:r>
              <a:rPr lang="en-US" sz="1500" b="1" spc="50" dirty="0" err="1">
                <a:effectLst/>
              </a:rPr>
              <a:t>nekrose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omringet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af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granulationsvæv</a:t>
            </a:r>
            <a:endParaRPr lang="en-US" sz="1500" b="1" spc="5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Klinisk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fremstår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eumycetomer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og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pseudomycetomer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som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uømme</a:t>
            </a:r>
            <a:r>
              <a:rPr lang="en-US" sz="1500" b="1" spc="50" dirty="0">
                <a:effectLst/>
              </a:rPr>
              <a:t> noduli. Disse </a:t>
            </a:r>
            <a:r>
              <a:rPr lang="en-US" sz="1500" b="1" spc="50" dirty="0" err="1">
                <a:effectLst/>
              </a:rPr>
              <a:t>kan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være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suppurerende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og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fistulere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til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hulrum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eller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andre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organer</a:t>
            </a:r>
            <a:r>
              <a:rPr lang="en-US" sz="1500" b="1" spc="50" dirty="0">
                <a:effectLst/>
              </a:rPr>
              <a:t>.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500" b="1" i="1" spc="50" dirty="0">
                <a:effectLst/>
              </a:rPr>
              <a:t>M. </a:t>
            </a:r>
            <a:r>
              <a:rPr lang="en-US" sz="1500" b="1" i="1" spc="50" dirty="0" err="1">
                <a:effectLst/>
              </a:rPr>
              <a:t>canis</a:t>
            </a:r>
            <a:r>
              <a:rPr lang="en-US" sz="1500" b="1" spc="50" dirty="0">
                <a:effectLst/>
              </a:rPr>
              <a:t> er </a:t>
            </a:r>
            <a:r>
              <a:rPr lang="en-US" sz="1500" b="1" spc="50" dirty="0" err="1">
                <a:effectLst/>
              </a:rPr>
              <a:t>beskrevet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som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hyppigt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udløsende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årsag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i</a:t>
            </a:r>
            <a:r>
              <a:rPr lang="en-US" sz="1500" b="1" spc="50" dirty="0">
                <a:effectLst/>
              </a:rPr>
              <a:t> </a:t>
            </a:r>
            <a:r>
              <a:rPr lang="en-US" sz="1500" b="1" spc="50" dirty="0" err="1">
                <a:effectLst/>
              </a:rPr>
              <a:t>flere</a:t>
            </a:r>
            <a:r>
              <a:rPr lang="en-US" sz="1500" b="1" spc="50" dirty="0">
                <a:effectLst/>
              </a:rPr>
              <a:t> cases</a:t>
            </a:r>
            <a:endParaRPr lang="en-US" sz="1500" b="1" spc="50" dirty="0"/>
          </a:p>
        </p:txBody>
      </p:sp>
    </p:spTree>
    <p:extLst>
      <p:ext uri="{BB962C8B-B14F-4D97-AF65-F5344CB8AC3E}">
        <p14:creationId xmlns:p14="http://schemas.microsoft.com/office/powerpoint/2010/main" val="28566249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D2A7128-270D-45DD-B0C7-24FF462228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1734980-3A14-4021-8D8C-42AC55C397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574"/>
            <a:ext cx="6364515" cy="6858000"/>
          </a:xfrm>
          <a:custGeom>
            <a:avLst/>
            <a:gdLst>
              <a:gd name="connsiteX0" fmla="*/ 7430701 w 7551955"/>
              <a:gd name="connsiteY0" fmla="*/ 6858000 h 6858000"/>
              <a:gd name="connsiteX1" fmla="*/ 0 w 7551955"/>
              <a:gd name="connsiteY1" fmla="*/ 6858000 h 6858000"/>
              <a:gd name="connsiteX2" fmla="*/ 0 w 7551955"/>
              <a:gd name="connsiteY2" fmla="*/ 0 h 6858000"/>
              <a:gd name="connsiteX3" fmla="*/ 7505795 w 7551955"/>
              <a:gd name="connsiteY3" fmla="*/ 0 h 6858000"/>
              <a:gd name="connsiteX4" fmla="*/ 7520785 w 7551955"/>
              <a:gd name="connsiteY4" fmla="*/ 379063 h 6858000"/>
              <a:gd name="connsiteX5" fmla="*/ 7433327 w 7551955"/>
              <a:gd name="connsiteY5" fmla="*/ 6803646 h 6858000"/>
              <a:gd name="connsiteX0" fmla="*/ 7430701 w 7520786"/>
              <a:gd name="connsiteY0" fmla="*/ 6858000 h 6858000"/>
              <a:gd name="connsiteX1" fmla="*/ 0 w 7520786"/>
              <a:gd name="connsiteY1" fmla="*/ 6858000 h 6858000"/>
              <a:gd name="connsiteX2" fmla="*/ 0 w 7520786"/>
              <a:gd name="connsiteY2" fmla="*/ 0 h 6858000"/>
              <a:gd name="connsiteX3" fmla="*/ 7505795 w 7520786"/>
              <a:gd name="connsiteY3" fmla="*/ 0 h 6858000"/>
              <a:gd name="connsiteX4" fmla="*/ 7520785 w 7520786"/>
              <a:gd name="connsiteY4" fmla="*/ 379063 h 6858000"/>
              <a:gd name="connsiteX5" fmla="*/ 7433327 w 7520786"/>
              <a:gd name="connsiteY5" fmla="*/ 6803646 h 6858000"/>
              <a:gd name="connsiteX6" fmla="*/ 7430701 w 752078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20786" h="6858000">
                <a:moveTo>
                  <a:pt x="7430701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7505795" y="0"/>
                </a:lnTo>
                <a:lnTo>
                  <a:pt x="7520785" y="379063"/>
                </a:lnTo>
                <a:cubicBezTo>
                  <a:pt x="7384101" y="2164699"/>
                  <a:pt x="7521128" y="5461844"/>
                  <a:pt x="7433327" y="6803646"/>
                </a:cubicBezTo>
                <a:lnTo>
                  <a:pt x="7430701" y="6858000"/>
                </a:lnTo>
                <a:close/>
              </a:path>
            </a:pathLst>
          </a:cu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1D7BE2F-D450-4BB9-88A4-89117A39D0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33803">
            <a:off x="6669115" y="667365"/>
            <a:ext cx="4710726" cy="2337444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5655 w 1248446"/>
              <a:gd name="connsiteY6" fmla="*/ 737211 h 873038"/>
              <a:gd name="connsiteX7" fmla="*/ 628618 w 1248446"/>
              <a:gd name="connsiteY7" fmla="*/ 873038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5655 w 1248446"/>
              <a:gd name="connsiteY6" fmla="*/ 737211 h 873038"/>
              <a:gd name="connsiteX7" fmla="*/ 628618 w 1248446"/>
              <a:gd name="connsiteY7" fmla="*/ 873038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5655 w 1248446"/>
              <a:gd name="connsiteY6" fmla="*/ 737211 h 873038"/>
              <a:gd name="connsiteX7" fmla="*/ 628618 w 1248446"/>
              <a:gd name="connsiteY7" fmla="*/ 873038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5655 w 1248446"/>
              <a:gd name="connsiteY6" fmla="*/ 737211 h 873038"/>
              <a:gd name="connsiteX7" fmla="*/ 628618 w 1248446"/>
              <a:gd name="connsiteY7" fmla="*/ 873038 h 873038"/>
              <a:gd name="connsiteX0" fmla="*/ 623222 w 1217951"/>
              <a:gd name="connsiteY0" fmla="*/ 893096 h 893096"/>
              <a:gd name="connsiteX1" fmla="*/ 815627 w 1217951"/>
              <a:gd name="connsiteY1" fmla="*/ 823182 h 893096"/>
              <a:gd name="connsiteX2" fmla="*/ 1174433 w 1217951"/>
              <a:gd name="connsiteY2" fmla="*/ 650399 h 893096"/>
              <a:gd name="connsiteX3" fmla="*/ 1173386 w 1217951"/>
              <a:gd name="connsiteY3" fmla="*/ 212820 h 893096"/>
              <a:gd name="connsiteX4" fmla="*/ 952921 w 1217951"/>
              <a:gd name="connsiteY4" fmla="*/ 42449 h 893096"/>
              <a:gd name="connsiteX5" fmla="*/ 454058 w 1217951"/>
              <a:gd name="connsiteY5" fmla="*/ 52514 h 893096"/>
              <a:gd name="connsiteX6" fmla="*/ 1906 w 1217951"/>
              <a:gd name="connsiteY6" fmla="*/ 615251 h 893096"/>
              <a:gd name="connsiteX7" fmla="*/ 540259 w 1217951"/>
              <a:gd name="connsiteY7" fmla="*/ 757269 h 893096"/>
              <a:gd name="connsiteX8" fmla="*/ 623222 w 1217951"/>
              <a:gd name="connsiteY8" fmla="*/ 893096 h 893096"/>
              <a:gd name="connsiteX0" fmla="*/ 623222 w 1220978"/>
              <a:gd name="connsiteY0" fmla="*/ 893096 h 893096"/>
              <a:gd name="connsiteX1" fmla="*/ 815627 w 1220978"/>
              <a:gd name="connsiteY1" fmla="*/ 823182 h 893096"/>
              <a:gd name="connsiteX2" fmla="*/ 1174433 w 1220978"/>
              <a:gd name="connsiteY2" fmla="*/ 650399 h 893096"/>
              <a:gd name="connsiteX3" fmla="*/ 1173386 w 1220978"/>
              <a:gd name="connsiteY3" fmla="*/ 212820 h 893096"/>
              <a:gd name="connsiteX4" fmla="*/ 952921 w 1220978"/>
              <a:gd name="connsiteY4" fmla="*/ 42449 h 893096"/>
              <a:gd name="connsiteX5" fmla="*/ 454058 w 1220978"/>
              <a:gd name="connsiteY5" fmla="*/ 52514 h 893096"/>
              <a:gd name="connsiteX6" fmla="*/ 1906 w 1220978"/>
              <a:gd name="connsiteY6" fmla="*/ 615251 h 893096"/>
              <a:gd name="connsiteX7" fmla="*/ 540259 w 1220978"/>
              <a:gd name="connsiteY7" fmla="*/ 757269 h 893096"/>
              <a:gd name="connsiteX8" fmla="*/ 623222 w 1220978"/>
              <a:gd name="connsiteY8" fmla="*/ 893096 h 893096"/>
              <a:gd name="connsiteX0" fmla="*/ 624315 w 1222071"/>
              <a:gd name="connsiteY0" fmla="*/ 871608 h 871608"/>
              <a:gd name="connsiteX1" fmla="*/ 816720 w 1222071"/>
              <a:gd name="connsiteY1" fmla="*/ 801694 h 871608"/>
              <a:gd name="connsiteX2" fmla="*/ 1175526 w 1222071"/>
              <a:gd name="connsiteY2" fmla="*/ 628911 h 871608"/>
              <a:gd name="connsiteX3" fmla="*/ 1174479 w 1222071"/>
              <a:gd name="connsiteY3" fmla="*/ 191332 h 871608"/>
              <a:gd name="connsiteX4" fmla="*/ 954014 w 1222071"/>
              <a:gd name="connsiteY4" fmla="*/ 20961 h 871608"/>
              <a:gd name="connsiteX5" fmla="*/ 455151 w 1222071"/>
              <a:gd name="connsiteY5" fmla="*/ 31026 h 871608"/>
              <a:gd name="connsiteX6" fmla="*/ 2999 w 1222071"/>
              <a:gd name="connsiteY6" fmla="*/ 593763 h 871608"/>
              <a:gd name="connsiteX7" fmla="*/ 541352 w 1222071"/>
              <a:gd name="connsiteY7" fmla="*/ 735781 h 871608"/>
              <a:gd name="connsiteX8" fmla="*/ 624315 w 1222071"/>
              <a:gd name="connsiteY8" fmla="*/ 871608 h 871608"/>
              <a:gd name="connsiteX0" fmla="*/ 624980 w 1222736"/>
              <a:gd name="connsiteY0" fmla="*/ 870777 h 870777"/>
              <a:gd name="connsiteX1" fmla="*/ 817385 w 1222736"/>
              <a:gd name="connsiteY1" fmla="*/ 800863 h 870777"/>
              <a:gd name="connsiteX2" fmla="*/ 1176191 w 1222736"/>
              <a:gd name="connsiteY2" fmla="*/ 628080 h 870777"/>
              <a:gd name="connsiteX3" fmla="*/ 1175144 w 1222736"/>
              <a:gd name="connsiteY3" fmla="*/ 190501 h 870777"/>
              <a:gd name="connsiteX4" fmla="*/ 954679 w 1222736"/>
              <a:gd name="connsiteY4" fmla="*/ 20130 h 870777"/>
              <a:gd name="connsiteX5" fmla="*/ 414382 w 1222736"/>
              <a:gd name="connsiteY5" fmla="*/ 31976 h 870777"/>
              <a:gd name="connsiteX6" fmla="*/ 3664 w 1222736"/>
              <a:gd name="connsiteY6" fmla="*/ 592932 h 870777"/>
              <a:gd name="connsiteX7" fmla="*/ 542017 w 1222736"/>
              <a:gd name="connsiteY7" fmla="*/ 734950 h 870777"/>
              <a:gd name="connsiteX8" fmla="*/ 624980 w 1222736"/>
              <a:gd name="connsiteY8" fmla="*/ 870777 h 870777"/>
              <a:gd name="connsiteX0" fmla="*/ 624943 w 1222699"/>
              <a:gd name="connsiteY0" fmla="*/ 884146 h 884146"/>
              <a:gd name="connsiteX1" fmla="*/ 817348 w 1222699"/>
              <a:gd name="connsiteY1" fmla="*/ 814232 h 884146"/>
              <a:gd name="connsiteX2" fmla="*/ 1176154 w 1222699"/>
              <a:gd name="connsiteY2" fmla="*/ 641449 h 884146"/>
              <a:gd name="connsiteX3" fmla="*/ 1175107 w 1222699"/>
              <a:gd name="connsiteY3" fmla="*/ 203870 h 884146"/>
              <a:gd name="connsiteX4" fmla="*/ 954642 w 1222699"/>
              <a:gd name="connsiteY4" fmla="*/ 33499 h 884146"/>
              <a:gd name="connsiteX5" fmla="*/ 414345 w 1222699"/>
              <a:gd name="connsiteY5" fmla="*/ 45345 h 884146"/>
              <a:gd name="connsiteX6" fmla="*/ 3627 w 1222699"/>
              <a:gd name="connsiteY6" fmla="*/ 606301 h 884146"/>
              <a:gd name="connsiteX7" fmla="*/ 541980 w 1222699"/>
              <a:gd name="connsiteY7" fmla="*/ 748319 h 884146"/>
              <a:gd name="connsiteX8" fmla="*/ 624943 w 1222699"/>
              <a:gd name="connsiteY8" fmla="*/ 884146 h 884146"/>
              <a:gd name="connsiteX0" fmla="*/ 623477 w 1218278"/>
              <a:gd name="connsiteY0" fmla="*/ 904314 h 904314"/>
              <a:gd name="connsiteX1" fmla="*/ 815882 w 1218278"/>
              <a:gd name="connsiteY1" fmla="*/ 834400 h 904314"/>
              <a:gd name="connsiteX2" fmla="*/ 1174688 w 1218278"/>
              <a:gd name="connsiteY2" fmla="*/ 661617 h 904314"/>
              <a:gd name="connsiteX3" fmla="*/ 1173641 w 1218278"/>
              <a:gd name="connsiteY3" fmla="*/ 224038 h 904314"/>
              <a:gd name="connsiteX4" fmla="*/ 951744 w 1218278"/>
              <a:gd name="connsiteY4" fmla="*/ 29185 h 904314"/>
              <a:gd name="connsiteX5" fmla="*/ 412879 w 1218278"/>
              <a:gd name="connsiteY5" fmla="*/ 65513 h 904314"/>
              <a:gd name="connsiteX6" fmla="*/ 2161 w 1218278"/>
              <a:gd name="connsiteY6" fmla="*/ 626469 h 904314"/>
              <a:gd name="connsiteX7" fmla="*/ 540514 w 1218278"/>
              <a:gd name="connsiteY7" fmla="*/ 768487 h 904314"/>
              <a:gd name="connsiteX8" fmla="*/ 623477 w 1218278"/>
              <a:gd name="connsiteY8" fmla="*/ 904314 h 904314"/>
              <a:gd name="connsiteX0" fmla="*/ 630807 w 1225608"/>
              <a:gd name="connsiteY0" fmla="*/ 904314 h 904314"/>
              <a:gd name="connsiteX1" fmla="*/ 823212 w 1225608"/>
              <a:gd name="connsiteY1" fmla="*/ 834400 h 904314"/>
              <a:gd name="connsiteX2" fmla="*/ 1182018 w 1225608"/>
              <a:gd name="connsiteY2" fmla="*/ 661617 h 904314"/>
              <a:gd name="connsiteX3" fmla="*/ 1180971 w 1225608"/>
              <a:gd name="connsiteY3" fmla="*/ 224038 h 904314"/>
              <a:gd name="connsiteX4" fmla="*/ 959074 w 1225608"/>
              <a:gd name="connsiteY4" fmla="*/ 29185 h 904314"/>
              <a:gd name="connsiteX5" fmla="*/ 420209 w 1225608"/>
              <a:gd name="connsiteY5" fmla="*/ 65513 h 904314"/>
              <a:gd name="connsiteX6" fmla="*/ 9491 w 1225608"/>
              <a:gd name="connsiteY6" fmla="*/ 626469 h 904314"/>
              <a:gd name="connsiteX7" fmla="*/ 547844 w 1225608"/>
              <a:gd name="connsiteY7" fmla="*/ 768487 h 904314"/>
              <a:gd name="connsiteX8" fmla="*/ 630807 w 1225608"/>
              <a:gd name="connsiteY8" fmla="*/ 904314 h 904314"/>
              <a:gd name="connsiteX0" fmla="*/ 631450 w 1226251"/>
              <a:gd name="connsiteY0" fmla="*/ 896948 h 896948"/>
              <a:gd name="connsiteX1" fmla="*/ 823855 w 1226251"/>
              <a:gd name="connsiteY1" fmla="*/ 827034 h 896948"/>
              <a:gd name="connsiteX2" fmla="*/ 1182661 w 1226251"/>
              <a:gd name="connsiteY2" fmla="*/ 654251 h 896948"/>
              <a:gd name="connsiteX3" fmla="*/ 1181614 w 1226251"/>
              <a:gd name="connsiteY3" fmla="*/ 216672 h 896948"/>
              <a:gd name="connsiteX4" fmla="*/ 959717 w 1226251"/>
              <a:gd name="connsiteY4" fmla="*/ 21819 h 896948"/>
              <a:gd name="connsiteX5" fmla="*/ 420852 w 1226251"/>
              <a:gd name="connsiteY5" fmla="*/ 58147 h 896948"/>
              <a:gd name="connsiteX6" fmla="*/ 10134 w 1226251"/>
              <a:gd name="connsiteY6" fmla="*/ 619103 h 896948"/>
              <a:gd name="connsiteX7" fmla="*/ 548487 w 1226251"/>
              <a:gd name="connsiteY7" fmla="*/ 761121 h 896948"/>
              <a:gd name="connsiteX8" fmla="*/ 631450 w 1226251"/>
              <a:gd name="connsiteY8" fmla="*/ 896948 h 896948"/>
              <a:gd name="connsiteX0" fmla="*/ 631450 w 1240153"/>
              <a:gd name="connsiteY0" fmla="*/ 896948 h 896948"/>
              <a:gd name="connsiteX1" fmla="*/ 823855 w 1240153"/>
              <a:gd name="connsiteY1" fmla="*/ 827034 h 896948"/>
              <a:gd name="connsiteX2" fmla="*/ 1182661 w 1240153"/>
              <a:gd name="connsiteY2" fmla="*/ 654251 h 896948"/>
              <a:gd name="connsiteX3" fmla="*/ 1217456 w 1240153"/>
              <a:gd name="connsiteY3" fmla="*/ 220742 h 896948"/>
              <a:gd name="connsiteX4" fmla="*/ 959717 w 1240153"/>
              <a:gd name="connsiteY4" fmla="*/ 21819 h 896948"/>
              <a:gd name="connsiteX5" fmla="*/ 420852 w 1240153"/>
              <a:gd name="connsiteY5" fmla="*/ 58147 h 896948"/>
              <a:gd name="connsiteX6" fmla="*/ 10134 w 1240153"/>
              <a:gd name="connsiteY6" fmla="*/ 619103 h 896948"/>
              <a:gd name="connsiteX7" fmla="*/ 548487 w 1240153"/>
              <a:gd name="connsiteY7" fmla="*/ 761121 h 896948"/>
              <a:gd name="connsiteX8" fmla="*/ 631450 w 1240153"/>
              <a:gd name="connsiteY8" fmla="*/ 896948 h 896948"/>
              <a:gd name="connsiteX0" fmla="*/ 631450 w 1262945"/>
              <a:gd name="connsiteY0" fmla="*/ 896948 h 896948"/>
              <a:gd name="connsiteX1" fmla="*/ 823855 w 1262945"/>
              <a:gd name="connsiteY1" fmla="*/ 827034 h 896948"/>
              <a:gd name="connsiteX2" fmla="*/ 1182661 w 1262945"/>
              <a:gd name="connsiteY2" fmla="*/ 654251 h 896948"/>
              <a:gd name="connsiteX3" fmla="*/ 1247134 w 1262945"/>
              <a:gd name="connsiteY3" fmla="*/ 220869 h 896948"/>
              <a:gd name="connsiteX4" fmla="*/ 959717 w 1262945"/>
              <a:gd name="connsiteY4" fmla="*/ 21819 h 896948"/>
              <a:gd name="connsiteX5" fmla="*/ 420852 w 1262945"/>
              <a:gd name="connsiteY5" fmla="*/ 58147 h 896948"/>
              <a:gd name="connsiteX6" fmla="*/ 10134 w 1262945"/>
              <a:gd name="connsiteY6" fmla="*/ 619103 h 896948"/>
              <a:gd name="connsiteX7" fmla="*/ 548487 w 1262945"/>
              <a:gd name="connsiteY7" fmla="*/ 761121 h 896948"/>
              <a:gd name="connsiteX8" fmla="*/ 631450 w 1262945"/>
              <a:gd name="connsiteY8" fmla="*/ 896948 h 896948"/>
              <a:gd name="connsiteX0" fmla="*/ 631450 w 1268586"/>
              <a:gd name="connsiteY0" fmla="*/ 896948 h 896948"/>
              <a:gd name="connsiteX1" fmla="*/ 823855 w 1268586"/>
              <a:gd name="connsiteY1" fmla="*/ 827034 h 896948"/>
              <a:gd name="connsiteX2" fmla="*/ 1200296 w 1268586"/>
              <a:gd name="connsiteY2" fmla="*/ 651389 h 896948"/>
              <a:gd name="connsiteX3" fmla="*/ 1247134 w 1268586"/>
              <a:gd name="connsiteY3" fmla="*/ 220869 h 896948"/>
              <a:gd name="connsiteX4" fmla="*/ 959717 w 1268586"/>
              <a:gd name="connsiteY4" fmla="*/ 21819 h 896948"/>
              <a:gd name="connsiteX5" fmla="*/ 420852 w 1268586"/>
              <a:gd name="connsiteY5" fmla="*/ 58147 h 896948"/>
              <a:gd name="connsiteX6" fmla="*/ 10134 w 1268586"/>
              <a:gd name="connsiteY6" fmla="*/ 619103 h 896948"/>
              <a:gd name="connsiteX7" fmla="*/ 548487 w 1268586"/>
              <a:gd name="connsiteY7" fmla="*/ 761121 h 896948"/>
              <a:gd name="connsiteX8" fmla="*/ 631450 w 1268586"/>
              <a:gd name="connsiteY8" fmla="*/ 896948 h 896948"/>
              <a:gd name="connsiteX0" fmla="*/ 631450 w 1268586"/>
              <a:gd name="connsiteY0" fmla="*/ 896948 h 896948"/>
              <a:gd name="connsiteX1" fmla="*/ 823855 w 1268586"/>
              <a:gd name="connsiteY1" fmla="*/ 827034 h 896948"/>
              <a:gd name="connsiteX2" fmla="*/ 1200296 w 1268586"/>
              <a:gd name="connsiteY2" fmla="*/ 651389 h 896948"/>
              <a:gd name="connsiteX3" fmla="*/ 1247134 w 1268586"/>
              <a:gd name="connsiteY3" fmla="*/ 220869 h 896948"/>
              <a:gd name="connsiteX4" fmla="*/ 959717 w 1268586"/>
              <a:gd name="connsiteY4" fmla="*/ 21819 h 896948"/>
              <a:gd name="connsiteX5" fmla="*/ 420852 w 1268586"/>
              <a:gd name="connsiteY5" fmla="*/ 58147 h 896948"/>
              <a:gd name="connsiteX6" fmla="*/ 10134 w 1268586"/>
              <a:gd name="connsiteY6" fmla="*/ 619103 h 896948"/>
              <a:gd name="connsiteX7" fmla="*/ 548487 w 1268586"/>
              <a:gd name="connsiteY7" fmla="*/ 761121 h 896948"/>
              <a:gd name="connsiteX8" fmla="*/ 631450 w 1268586"/>
              <a:gd name="connsiteY8" fmla="*/ 896948 h 896948"/>
              <a:gd name="connsiteX0" fmla="*/ 631450 w 1268586"/>
              <a:gd name="connsiteY0" fmla="*/ 896948 h 896948"/>
              <a:gd name="connsiteX1" fmla="*/ 823855 w 1268586"/>
              <a:gd name="connsiteY1" fmla="*/ 827034 h 896948"/>
              <a:gd name="connsiteX2" fmla="*/ 1200296 w 1268586"/>
              <a:gd name="connsiteY2" fmla="*/ 651389 h 896948"/>
              <a:gd name="connsiteX3" fmla="*/ 1247134 w 1268586"/>
              <a:gd name="connsiteY3" fmla="*/ 220869 h 896948"/>
              <a:gd name="connsiteX4" fmla="*/ 959717 w 1268586"/>
              <a:gd name="connsiteY4" fmla="*/ 21819 h 896948"/>
              <a:gd name="connsiteX5" fmla="*/ 420852 w 1268586"/>
              <a:gd name="connsiteY5" fmla="*/ 58147 h 896948"/>
              <a:gd name="connsiteX6" fmla="*/ 10134 w 1268586"/>
              <a:gd name="connsiteY6" fmla="*/ 619103 h 896948"/>
              <a:gd name="connsiteX7" fmla="*/ 543467 w 1268586"/>
              <a:gd name="connsiteY7" fmla="*/ 776764 h 896948"/>
              <a:gd name="connsiteX8" fmla="*/ 631450 w 1268586"/>
              <a:gd name="connsiteY8" fmla="*/ 896948 h 896948"/>
              <a:gd name="connsiteX0" fmla="*/ 613559 w 1250695"/>
              <a:gd name="connsiteY0" fmla="*/ 904135 h 904135"/>
              <a:gd name="connsiteX1" fmla="*/ 805964 w 1250695"/>
              <a:gd name="connsiteY1" fmla="*/ 834221 h 904135"/>
              <a:gd name="connsiteX2" fmla="*/ 1182405 w 1250695"/>
              <a:gd name="connsiteY2" fmla="*/ 658576 h 904135"/>
              <a:gd name="connsiteX3" fmla="*/ 1229243 w 1250695"/>
              <a:gd name="connsiteY3" fmla="*/ 228056 h 904135"/>
              <a:gd name="connsiteX4" fmla="*/ 941826 w 1250695"/>
              <a:gd name="connsiteY4" fmla="*/ 29006 h 904135"/>
              <a:gd name="connsiteX5" fmla="*/ 402961 w 1250695"/>
              <a:gd name="connsiteY5" fmla="*/ 65334 h 904135"/>
              <a:gd name="connsiteX6" fmla="*/ 9878 w 1250695"/>
              <a:gd name="connsiteY6" fmla="*/ 623429 h 904135"/>
              <a:gd name="connsiteX7" fmla="*/ 525576 w 1250695"/>
              <a:gd name="connsiteY7" fmla="*/ 783951 h 904135"/>
              <a:gd name="connsiteX8" fmla="*/ 613559 w 1250695"/>
              <a:gd name="connsiteY8" fmla="*/ 904135 h 904135"/>
              <a:gd name="connsiteX0" fmla="*/ 606265 w 1243401"/>
              <a:gd name="connsiteY0" fmla="*/ 904135 h 904135"/>
              <a:gd name="connsiteX1" fmla="*/ 798670 w 1243401"/>
              <a:gd name="connsiteY1" fmla="*/ 834221 h 904135"/>
              <a:gd name="connsiteX2" fmla="*/ 1175111 w 1243401"/>
              <a:gd name="connsiteY2" fmla="*/ 658576 h 904135"/>
              <a:gd name="connsiteX3" fmla="*/ 1221949 w 1243401"/>
              <a:gd name="connsiteY3" fmla="*/ 228056 h 904135"/>
              <a:gd name="connsiteX4" fmla="*/ 934532 w 1243401"/>
              <a:gd name="connsiteY4" fmla="*/ 29006 h 904135"/>
              <a:gd name="connsiteX5" fmla="*/ 395667 w 1243401"/>
              <a:gd name="connsiteY5" fmla="*/ 65334 h 904135"/>
              <a:gd name="connsiteX6" fmla="*/ 2584 w 1243401"/>
              <a:gd name="connsiteY6" fmla="*/ 623429 h 904135"/>
              <a:gd name="connsiteX7" fmla="*/ 518282 w 1243401"/>
              <a:gd name="connsiteY7" fmla="*/ 783951 h 904135"/>
              <a:gd name="connsiteX8" fmla="*/ 606265 w 1243401"/>
              <a:gd name="connsiteY8" fmla="*/ 904135 h 904135"/>
              <a:gd name="connsiteX0" fmla="*/ 606265 w 1243401"/>
              <a:gd name="connsiteY0" fmla="*/ 904135 h 904135"/>
              <a:gd name="connsiteX1" fmla="*/ 798670 w 1243401"/>
              <a:gd name="connsiteY1" fmla="*/ 834221 h 904135"/>
              <a:gd name="connsiteX2" fmla="*/ 1175111 w 1243401"/>
              <a:gd name="connsiteY2" fmla="*/ 658576 h 904135"/>
              <a:gd name="connsiteX3" fmla="*/ 1221949 w 1243401"/>
              <a:gd name="connsiteY3" fmla="*/ 228056 h 904135"/>
              <a:gd name="connsiteX4" fmla="*/ 934532 w 1243401"/>
              <a:gd name="connsiteY4" fmla="*/ 29006 h 904135"/>
              <a:gd name="connsiteX5" fmla="*/ 395667 w 1243401"/>
              <a:gd name="connsiteY5" fmla="*/ 65334 h 904135"/>
              <a:gd name="connsiteX6" fmla="*/ 2584 w 1243401"/>
              <a:gd name="connsiteY6" fmla="*/ 623429 h 904135"/>
              <a:gd name="connsiteX7" fmla="*/ 518282 w 1243401"/>
              <a:gd name="connsiteY7" fmla="*/ 783951 h 904135"/>
              <a:gd name="connsiteX8" fmla="*/ 606265 w 1243401"/>
              <a:gd name="connsiteY8" fmla="*/ 904135 h 904135"/>
              <a:gd name="connsiteX0" fmla="*/ 606377 w 1243513"/>
              <a:gd name="connsiteY0" fmla="*/ 899488 h 899488"/>
              <a:gd name="connsiteX1" fmla="*/ 798782 w 1243513"/>
              <a:gd name="connsiteY1" fmla="*/ 829574 h 899488"/>
              <a:gd name="connsiteX2" fmla="*/ 1175223 w 1243513"/>
              <a:gd name="connsiteY2" fmla="*/ 653929 h 899488"/>
              <a:gd name="connsiteX3" fmla="*/ 1222061 w 1243513"/>
              <a:gd name="connsiteY3" fmla="*/ 223409 h 899488"/>
              <a:gd name="connsiteX4" fmla="*/ 934644 w 1243513"/>
              <a:gd name="connsiteY4" fmla="*/ 24359 h 899488"/>
              <a:gd name="connsiteX5" fmla="*/ 395779 w 1243513"/>
              <a:gd name="connsiteY5" fmla="*/ 60687 h 899488"/>
              <a:gd name="connsiteX6" fmla="*/ 2696 w 1243513"/>
              <a:gd name="connsiteY6" fmla="*/ 618782 h 899488"/>
              <a:gd name="connsiteX7" fmla="*/ 518394 w 1243513"/>
              <a:gd name="connsiteY7" fmla="*/ 779304 h 899488"/>
              <a:gd name="connsiteX8" fmla="*/ 606377 w 1243513"/>
              <a:gd name="connsiteY8" fmla="*/ 899488 h 899488"/>
              <a:gd name="connsiteX0" fmla="*/ 583723 w 1243513"/>
              <a:gd name="connsiteY0" fmla="*/ 917993 h 917993"/>
              <a:gd name="connsiteX1" fmla="*/ 798782 w 1243513"/>
              <a:gd name="connsiteY1" fmla="*/ 829574 h 917993"/>
              <a:gd name="connsiteX2" fmla="*/ 1175223 w 1243513"/>
              <a:gd name="connsiteY2" fmla="*/ 653929 h 917993"/>
              <a:gd name="connsiteX3" fmla="*/ 1222061 w 1243513"/>
              <a:gd name="connsiteY3" fmla="*/ 223409 h 917993"/>
              <a:gd name="connsiteX4" fmla="*/ 934644 w 1243513"/>
              <a:gd name="connsiteY4" fmla="*/ 24359 h 917993"/>
              <a:gd name="connsiteX5" fmla="*/ 395779 w 1243513"/>
              <a:gd name="connsiteY5" fmla="*/ 60687 h 917993"/>
              <a:gd name="connsiteX6" fmla="*/ 2696 w 1243513"/>
              <a:gd name="connsiteY6" fmla="*/ 618782 h 917993"/>
              <a:gd name="connsiteX7" fmla="*/ 518394 w 1243513"/>
              <a:gd name="connsiteY7" fmla="*/ 779304 h 917993"/>
              <a:gd name="connsiteX8" fmla="*/ 583723 w 1243513"/>
              <a:gd name="connsiteY8" fmla="*/ 917993 h 917993"/>
              <a:gd name="connsiteX0" fmla="*/ 583723 w 1243513"/>
              <a:gd name="connsiteY0" fmla="*/ 917993 h 917993"/>
              <a:gd name="connsiteX1" fmla="*/ 798782 w 1243513"/>
              <a:gd name="connsiteY1" fmla="*/ 829574 h 917993"/>
              <a:gd name="connsiteX2" fmla="*/ 1175223 w 1243513"/>
              <a:gd name="connsiteY2" fmla="*/ 653929 h 917993"/>
              <a:gd name="connsiteX3" fmla="*/ 1222061 w 1243513"/>
              <a:gd name="connsiteY3" fmla="*/ 223409 h 917993"/>
              <a:gd name="connsiteX4" fmla="*/ 934644 w 1243513"/>
              <a:gd name="connsiteY4" fmla="*/ 24359 h 917993"/>
              <a:gd name="connsiteX5" fmla="*/ 395779 w 1243513"/>
              <a:gd name="connsiteY5" fmla="*/ 60687 h 917993"/>
              <a:gd name="connsiteX6" fmla="*/ 2696 w 1243513"/>
              <a:gd name="connsiteY6" fmla="*/ 618782 h 917993"/>
              <a:gd name="connsiteX7" fmla="*/ 519825 w 1243513"/>
              <a:gd name="connsiteY7" fmla="*/ 803786 h 917993"/>
              <a:gd name="connsiteX8" fmla="*/ 583723 w 1243513"/>
              <a:gd name="connsiteY8" fmla="*/ 917993 h 917993"/>
              <a:gd name="connsiteX0" fmla="*/ 583723 w 1243513"/>
              <a:gd name="connsiteY0" fmla="*/ 917993 h 917993"/>
              <a:gd name="connsiteX1" fmla="*/ 798782 w 1243513"/>
              <a:gd name="connsiteY1" fmla="*/ 829574 h 917993"/>
              <a:gd name="connsiteX2" fmla="*/ 1175223 w 1243513"/>
              <a:gd name="connsiteY2" fmla="*/ 653929 h 917993"/>
              <a:gd name="connsiteX3" fmla="*/ 1222061 w 1243513"/>
              <a:gd name="connsiteY3" fmla="*/ 223409 h 917993"/>
              <a:gd name="connsiteX4" fmla="*/ 934644 w 1243513"/>
              <a:gd name="connsiteY4" fmla="*/ 24359 h 917993"/>
              <a:gd name="connsiteX5" fmla="*/ 395779 w 1243513"/>
              <a:gd name="connsiteY5" fmla="*/ 60687 h 917993"/>
              <a:gd name="connsiteX6" fmla="*/ 2696 w 1243513"/>
              <a:gd name="connsiteY6" fmla="*/ 618782 h 917993"/>
              <a:gd name="connsiteX7" fmla="*/ 519825 w 1243513"/>
              <a:gd name="connsiteY7" fmla="*/ 803786 h 917993"/>
              <a:gd name="connsiteX8" fmla="*/ 583723 w 1243513"/>
              <a:gd name="connsiteY8" fmla="*/ 917993 h 917993"/>
              <a:gd name="connsiteX0" fmla="*/ 583723 w 1232641"/>
              <a:gd name="connsiteY0" fmla="*/ 917993 h 917993"/>
              <a:gd name="connsiteX1" fmla="*/ 798782 w 1232641"/>
              <a:gd name="connsiteY1" fmla="*/ 829574 h 917993"/>
              <a:gd name="connsiteX2" fmla="*/ 1134836 w 1232641"/>
              <a:gd name="connsiteY2" fmla="*/ 659403 h 917993"/>
              <a:gd name="connsiteX3" fmla="*/ 1222061 w 1232641"/>
              <a:gd name="connsiteY3" fmla="*/ 223409 h 917993"/>
              <a:gd name="connsiteX4" fmla="*/ 934644 w 1232641"/>
              <a:gd name="connsiteY4" fmla="*/ 24359 h 917993"/>
              <a:gd name="connsiteX5" fmla="*/ 395779 w 1232641"/>
              <a:gd name="connsiteY5" fmla="*/ 60687 h 917993"/>
              <a:gd name="connsiteX6" fmla="*/ 2696 w 1232641"/>
              <a:gd name="connsiteY6" fmla="*/ 618782 h 917993"/>
              <a:gd name="connsiteX7" fmla="*/ 519825 w 1232641"/>
              <a:gd name="connsiteY7" fmla="*/ 803786 h 917993"/>
              <a:gd name="connsiteX8" fmla="*/ 583723 w 1232641"/>
              <a:gd name="connsiteY8" fmla="*/ 917993 h 917993"/>
              <a:gd name="connsiteX0" fmla="*/ 583723 w 1187264"/>
              <a:gd name="connsiteY0" fmla="*/ 917993 h 917993"/>
              <a:gd name="connsiteX1" fmla="*/ 798782 w 1187264"/>
              <a:gd name="connsiteY1" fmla="*/ 829574 h 917993"/>
              <a:gd name="connsiteX2" fmla="*/ 1134836 w 1187264"/>
              <a:gd name="connsiteY2" fmla="*/ 659403 h 917993"/>
              <a:gd name="connsiteX3" fmla="*/ 1166273 w 1187264"/>
              <a:gd name="connsiteY3" fmla="*/ 220655 h 917993"/>
              <a:gd name="connsiteX4" fmla="*/ 934644 w 1187264"/>
              <a:gd name="connsiteY4" fmla="*/ 24359 h 917993"/>
              <a:gd name="connsiteX5" fmla="*/ 395779 w 1187264"/>
              <a:gd name="connsiteY5" fmla="*/ 60687 h 917993"/>
              <a:gd name="connsiteX6" fmla="*/ 2696 w 1187264"/>
              <a:gd name="connsiteY6" fmla="*/ 618782 h 917993"/>
              <a:gd name="connsiteX7" fmla="*/ 519825 w 1187264"/>
              <a:gd name="connsiteY7" fmla="*/ 803786 h 917993"/>
              <a:gd name="connsiteX8" fmla="*/ 583723 w 1187264"/>
              <a:gd name="connsiteY8" fmla="*/ 917993 h 917993"/>
              <a:gd name="connsiteX0" fmla="*/ 583723 w 1177003"/>
              <a:gd name="connsiteY0" fmla="*/ 917993 h 917993"/>
              <a:gd name="connsiteX1" fmla="*/ 798782 w 1177003"/>
              <a:gd name="connsiteY1" fmla="*/ 829574 h 917993"/>
              <a:gd name="connsiteX2" fmla="*/ 1103676 w 1177003"/>
              <a:gd name="connsiteY2" fmla="*/ 637838 h 917993"/>
              <a:gd name="connsiteX3" fmla="*/ 1166273 w 1177003"/>
              <a:gd name="connsiteY3" fmla="*/ 220655 h 917993"/>
              <a:gd name="connsiteX4" fmla="*/ 934644 w 1177003"/>
              <a:gd name="connsiteY4" fmla="*/ 24359 h 917993"/>
              <a:gd name="connsiteX5" fmla="*/ 395779 w 1177003"/>
              <a:gd name="connsiteY5" fmla="*/ 60687 h 917993"/>
              <a:gd name="connsiteX6" fmla="*/ 2696 w 1177003"/>
              <a:gd name="connsiteY6" fmla="*/ 618782 h 917993"/>
              <a:gd name="connsiteX7" fmla="*/ 519825 w 1177003"/>
              <a:gd name="connsiteY7" fmla="*/ 803786 h 917993"/>
              <a:gd name="connsiteX8" fmla="*/ 583723 w 1177003"/>
              <a:gd name="connsiteY8" fmla="*/ 917993 h 917993"/>
              <a:gd name="connsiteX0" fmla="*/ 583613 w 1176817"/>
              <a:gd name="connsiteY0" fmla="*/ 914581 h 914581"/>
              <a:gd name="connsiteX1" fmla="*/ 798672 w 1176817"/>
              <a:gd name="connsiteY1" fmla="*/ 826162 h 914581"/>
              <a:gd name="connsiteX2" fmla="*/ 1103566 w 1176817"/>
              <a:gd name="connsiteY2" fmla="*/ 634426 h 914581"/>
              <a:gd name="connsiteX3" fmla="*/ 1166163 w 1176817"/>
              <a:gd name="connsiteY3" fmla="*/ 217243 h 914581"/>
              <a:gd name="connsiteX4" fmla="*/ 935607 w 1176817"/>
              <a:gd name="connsiteY4" fmla="*/ 36274 h 914581"/>
              <a:gd name="connsiteX5" fmla="*/ 395669 w 1176817"/>
              <a:gd name="connsiteY5" fmla="*/ 57275 h 914581"/>
              <a:gd name="connsiteX6" fmla="*/ 2586 w 1176817"/>
              <a:gd name="connsiteY6" fmla="*/ 615370 h 914581"/>
              <a:gd name="connsiteX7" fmla="*/ 519715 w 1176817"/>
              <a:gd name="connsiteY7" fmla="*/ 800374 h 914581"/>
              <a:gd name="connsiteX8" fmla="*/ 583613 w 1176817"/>
              <a:gd name="connsiteY8" fmla="*/ 914581 h 914581"/>
              <a:gd name="connsiteX0" fmla="*/ 583613 w 1176817"/>
              <a:gd name="connsiteY0" fmla="*/ 914581 h 914581"/>
              <a:gd name="connsiteX1" fmla="*/ 798672 w 1176817"/>
              <a:gd name="connsiteY1" fmla="*/ 826162 h 914581"/>
              <a:gd name="connsiteX2" fmla="*/ 1103566 w 1176817"/>
              <a:gd name="connsiteY2" fmla="*/ 634426 h 914581"/>
              <a:gd name="connsiteX3" fmla="*/ 1166163 w 1176817"/>
              <a:gd name="connsiteY3" fmla="*/ 217243 h 914581"/>
              <a:gd name="connsiteX4" fmla="*/ 935607 w 1176817"/>
              <a:gd name="connsiteY4" fmla="*/ 36274 h 914581"/>
              <a:gd name="connsiteX5" fmla="*/ 395669 w 1176817"/>
              <a:gd name="connsiteY5" fmla="*/ 57275 h 914581"/>
              <a:gd name="connsiteX6" fmla="*/ 2586 w 1176817"/>
              <a:gd name="connsiteY6" fmla="*/ 615370 h 914581"/>
              <a:gd name="connsiteX7" fmla="*/ 519715 w 1176817"/>
              <a:gd name="connsiteY7" fmla="*/ 800374 h 914581"/>
              <a:gd name="connsiteX8" fmla="*/ 583613 w 1176817"/>
              <a:gd name="connsiteY8" fmla="*/ 914581 h 914581"/>
              <a:gd name="connsiteX0" fmla="*/ 583729 w 1176933"/>
              <a:gd name="connsiteY0" fmla="*/ 903086 h 903086"/>
              <a:gd name="connsiteX1" fmla="*/ 798788 w 1176933"/>
              <a:gd name="connsiteY1" fmla="*/ 814667 h 903086"/>
              <a:gd name="connsiteX2" fmla="*/ 1103682 w 1176933"/>
              <a:gd name="connsiteY2" fmla="*/ 622931 h 903086"/>
              <a:gd name="connsiteX3" fmla="*/ 1166279 w 1176933"/>
              <a:gd name="connsiteY3" fmla="*/ 205748 h 903086"/>
              <a:gd name="connsiteX4" fmla="*/ 935723 w 1176933"/>
              <a:gd name="connsiteY4" fmla="*/ 24779 h 903086"/>
              <a:gd name="connsiteX5" fmla="*/ 395785 w 1176933"/>
              <a:gd name="connsiteY5" fmla="*/ 45780 h 903086"/>
              <a:gd name="connsiteX6" fmla="*/ 2702 w 1176933"/>
              <a:gd name="connsiteY6" fmla="*/ 603875 h 903086"/>
              <a:gd name="connsiteX7" fmla="*/ 519831 w 1176933"/>
              <a:gd name="connsiteY7" fmla="*/ 788879 h 903086"/>
              <a:gd name="connsiteX8" fmla="*/ 583729 w 1176933"/>
              <a:gd name="connsiteY8" fmla="*/ 903086 h 903086"/>
              <a:gd name="connsiteX0" fmla="*/ 550834 w 1144038"/>
              <a:gd name="connsiteY0" fmla="*/ 914274 h 914274"/>
              <a:gd name="connsiteX1" fmla="*/ 765893 w 1144038"/>
              <a:gd name="connsiteY1" fmla="*/ 825855 h 914274"/>
              <a:gd name="connsiteX2" fmla="*/ 1070787 w 1144038"/>
              <a:gd name="connsiteY2" fmla="*/ 634119 h 914274"/>
              <a:gd name="connsiteX3" fmla="*/ 1133384 w 1144038"/>
              <a:gd name="connsiteY3" fmla="*/ 216936 h 914274"/>
              <a:gd name="connsiteX4" fmla="*/ 902828 w 1144038"/>
              <a:gd name="connsiteY4" fmla="*/ 35967 h 914274"/>
              <a:gd name="connsiteX5" fmla="*/ 362890 w 1144038"/>
              <a:gd name="connsiteY5" fmla="*/ 56968 h 914274"/>
              <a:gd name="connsiteX6" fmla="*/ 2851 w 1144038"/>
              <a:gd name="connsiteY6" fmla="*/ 610585 h 914274"/>
              <a:gd name="connsiteX7" fmla="*/ 486936 w 1144038"/>
              <a:gd name="connsiteY7" fmla="*/ 800067 h 914274"/>
              <a:gd name="connsiteX8" fmla="*/ 550834 w 1144038"/>
              <a:gd name="connsiteY8" fmla="*/ 914274 h 914274"/>
              <a:gd name="connsiteX0" fmla="*/ 550834 w 1144038"/>
              <a:gd name="connsiteY0" fmla="*/ 914274 h 914274"/>
              <a:gd name="connsiteX1" fmla="*/ 765893 w 1144038"/>
              <a:gd name="connsiteY1" fmla="*/ 825855 h 914274"/>
              <a:gd name="connsiteX2" fmla="*/ 1070787 w 1144038"/>
              <a:gd name="connsiteY2" fmla="*/ 634119 h 914274"/>
              <a:gd name="connsiteX3" fmla="*/ 1133384 w 1144038"/>
              <a:gd name="connsiteY3" fmla="*/ 216936 h 914274"/>
              <a:gd name="connsiteX4" fmla="*/ 902828 w 1144038"/>
              <a:gd name="connsiteY4" fmla="*/ 35967 h 914274"/>
              <a:gd name="connsiteX5" fmla="*/ 362890 w 1144038"/>
              <a:gd name="connsiteY5" fmla="*/ 56968 h 914274"/>
              <a:gd name="connsiteX6" fmla="*/ 2851 w 1144038"/>
              <a:gd name="connsiteY6" fmla="*/ 610585 h 914274"/>
              <a:gd name="connsiteX7" fmla="*/ 486936 w 1144038"/>
              <a:gd name="connsiteY7" fmla="*/ 800067 h 914274"/>
              <a:gd name="connsiteX8" fmla="*/ 550834 w 1144038"/>
              <a:gd name="connsiteY8" fmla="*/ 914274 h 914274"/>
              <a:gd name="connsiteX0" fmla="*/ 550834 w 1144038"/>
              <a:gd name="connsiteY0" fmla="*/ 914274 h 914274"/>
              <a:gd name="connsiteX1" fmla="*/ 765893 w 1144038"/>
              <a:gd name="connsiteY1" fmla="*/ 825855 h 914274"/>
              <a:gd name="connsiteX2" fmla="*/ 1070787 w 1144038"/>
              <a:gd name="connsiteY2" fmla="*/ 634119 h 914274"/>
              <a:gd name="connsiteX3" fmla="*/ 1133384 w 1144038"/>
              <a:gd name="connsiteY3" fmla="*/ 216936 h 914274"/>
              <a:gd name="connsiteX4" fmla="*/ 902828 w 1144038"/>
              <a:gd name="connsiteY4" fmla="*/ 35967 h 914274"/>
              <a:gd name="connsiteX5" fmla="*/ 362890 w 1144038"/>
              <a:gd name="connsiteY5" fmla="*/ 56968 h 914274"/>
              <a:gd name="connsiteX6" fmla="*/ 2851 w 1144038"/>
              <a:gd name="connsiteY6" fmla="*/ 610585 h 914274"/>
              <a:gd name="connsiteX7" fmla="*/ 486936 w 1144038"/>
              <a:gd name="connsiteY7" fmla="*/ 800067 h 914274"/>
              <a:gd name="connsiteX8" fmla="*/ 550834 w 1144038"/>
              <a:gd name="connsiteY8" fmla="*/ 914274 h 914274"/>
              <a:gd name="connsiteX0" fmla="*/ 550837 w 1144041"/>
              <a:gd name="connsiteY0" fmla="*/ 905437 h 905437"/>
              <a:gd name="connsiteX1" fmla="*/ 765896 w 1144041"/>
              <a:gd name="connsiteY1" fmla="*/ 817018 h 905437"/>
              <a:gd name="connsiteX2" fmla="*/ 1070790 w 1144041"/>
              <a:gd name="connsiteY2" fmla="*/ 625282 h 905437"/>
              <a:gd name="connsiteX3" fmla="*/ 1133387 w 1144041"/>
              <a:gd name="connsiteY3" fmla="*/ 208099 h 905437"/>
              <a:gd name="connsiteX4" fmla="*/ 902831 w 1144041"/>
              <a:gd name="connsiteY4" fmla="*/ 27130 h 905437"/>
              <a:gd name="connsiteX5" fmla="*/ 362893 w 1144041"/>
              <a:gd name="connsiteY5" fmla="*/ 48131 h 905437"/>
              <a:gd name="connsiteX6" fmla="*/ 2854 w 1144041"/>
              <a:gd name="connsiteY6" fmla="*/ 601748 h 905437"/>
              <a:gd name="connsiteX7" fmla="*/ 486939 w 1144041"/>
              <a:gd name="connsiteY7" fmla="*/ 791230 h 905437"/>
              <a:gd name="connsiteX8" fmla="*/ 550837 w 1144041"/>
              <a:gd name="connsiteY8" fmla="*/ 905437 h 905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4041" h="905437">
                <a:moveTo>
                  <a:pt x="550837" y="905437"/>
                </a:moveTo>
                <a:cubicBezTo>
                  <a:pt x="625126" y="903802"/>
                  <a:pt x="679237" y="863710"/>
                  <a:pt x="765896" y="817018"/>
                </a:cubicBezTo>
                <a:cubicBezTo>
                  <a:pt x="852555" y="770326"/>
                  <a:pt x="1009542" y="726768"/>
                  <a:pt x="1070790" y="625282"/>
                </a:cubicBezTo>
                <a:cubicBezTo>
                  <a:pt x="1132038" y="523796"/>
                  <a:pt x="1161380" y="307791"/>
                  <a:pt x="1133387" y="208099"/>
                </a:cubicBezTo>
                <a:cubicBezTo>
                  <a:pt x="1105394" y="108407"/>
                  <a:pt x="1022719" y="53848"/>
                  <a:pt x="902831" y="27130"/>
                </a:cubicBezTo>
                <a:cubicBezTo>
                  <a:pt x="782943" y="412"/>
                  <a:pt x="513213" y="-25440"/>
                  <a:pt x="362893" y="48131"/>
                </a:cubicBezTo>
                <a:cubicBezTo>
                  <a:pt x="212573" y="121702"/>
                  <a:pt x="-28964" y="168558"/>
                  <a:pt x="2854" y="601748"/>
                </a:cubicBezTo>
                <a:cubicBezTo>
                  <a:pt x="40207" y="875873"/>
                  <a:pt x="350499" y="788031"/>
                  <a:pt x="486939" y="791230"/>
                </a:cubicBezTo>
                <a:cubicBezTo>
                  <a:pt x="640409" y="814584"/>
                  <a:pt x="550837" y="905437"/>
                  <a:pt x="550837" y="905437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FB6307F-6A94-41F5-B00A-92BE5D3C7D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33803">
            <a:off x="6738158" y="624106"/>
            <a:ext cx="4710726" cy="2337444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5655 w 1248446"/>
              <a:gd name="connsiteY6" fmla="*/ 737211 h 873038"/>
              <a:gd name="connsiteX7" fmla="*/ 628618 w 1248446"/>
              <a:gd name="connsiteY7" fmla="*/ 873038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5655 w 1248446"/>
              <a:gd name="connsiteY6" fmla="*/ 737211 h 873038"/>
              <a:gd name="connsiteX7" fmla="*/ 628618 w 1248446"/>
              <a:gd name="connsiteY7" fmla="*/ 873038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5655 w 1248446"/>
              <a:gd name="connsiteY6" fmla="*/ 737211 h 873038"/>
              <a:gd name="connsiteX7" fmla="*/ 628618 w 1248446"/>
              <a:gd name="connsiteY7" fmla="*/ 873038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5655 w 1248446"/>
              <a:gd name="connsiteY6" fmla="*/ 737211 h 873038"/>
              <a:gd name="connsiteX7" fmla="*/ 628618 w 1248446"/>
              <a:gd name="connsiteY7" fmla="*/ 873038 h 873038"/>
              <a:gd name="connsiteX0" fmla="*/ 623222 w 1217951"/>
              <a:gd name="connsiteY0" fmla="*/ 893096 h 893096"/>
              <a:gd name="connsiteX1" fmla="*/ 815627 w 1217951"/>
              <a:gd name="connsiteY1" fmla="*/ 823182 h 893096"/>
              <a:gd name="connsiteX2" fmla="*/ 1174433 w 1217951"/>
              <a:gd name="connsiteY2" fmla="*/ 650399 h 893096"/>
              <a:gd name="connsiteX3" fmla="*/ 1173386 w 1217951"/>
              <a:gd name="connsiteY3" fmla="*/ 212820 h 893096"/>
              <a:gd name="connsiteX4" fmla="*/ 952921 w 1217951"/>
              <a:gd name="connsiteY4" fmla="*/ 42449 h 893096"/>
              <a:gd name="connsiteX5" fmla="*/ 454058 w 1217951"/>
              <a:gd name="connsiteY5" fmla="*/ 52514 h 893096"/>
              <a:gd name="connsiteX6" fmla="*/ 1906 w 1217951"/>
              <a:gd name="connsiteY6" fmla="*/ 615251 h 893096"/>
              <a:gd name="connsiteX7" fmla="*/ 540259 w 1217951"/>
              <a:gd name="connsiteY7" fmla="*/ 757269 h 893096"/>
              <a:gd name="connsiteX8" fmla="*/ 623222 w 1217951"/>
              <a:gd name="connsiteY8" fmla="*/ 893096 h 893096"/>
              <a:gd name="connsiteX0" fmla="*/ 623222 w 1220978"/>
              <a:gd name="connsiteY0" fmla="*/ 893096 h 893096"/>
              <a:gd name="connsiteX1" fmla="*/ 815627 w 1220978"/>
              <a:gd name="connsiteY1" fmla="*/ 823182 h 893096"/>
              <a:gd name="connsiteX2" fmla="*/ 1174433 w 1220978"/>
              <a:gd name="connsiteY2" fmla="*/ 650399 h 893096"/>
              <a:gd name="connsiteX3" fmla="*/ 1173386 w 1220978"/>
              <a:gd name="connsiteY3" fmla="*/ 212820 h 893096"/>
              <a:gd name="connsiteX4" fmla="*/ 952921 w 1220978"/>
              <a:gd name="connsiteY4" fmla="*/ 42449 h 893096"/>
              <a:gd name="connsiteX5" fmla="*/ 454058 w 1220978"/>
              <a:gd name="connsiteY5" fmla="*/ 52514 h 893096"/>
              <a:gd name="connsiteX6" fmla="*/ 1906 w 1220978"/>
              <a:gd name="connsiteY6" fmla="*/ 615251 h 893096"/>
              <a:gd name="connsiteX7" fmla="*/ 540259 w 1220978"/>
              <a:gd name="connsiteY7" fmla="*/ 757269 h 893096"/>
              <a:gd name="connsiteX8" fmla="*/ 623222 w 1220978"/>
              <a:gd name="connsiteY8" fmla="*/ 893096 h 893096"/>
              <a:gd name="connsiteX0" fmla="*/ 624315 w 1222071"/>
              <a:gd name="connsiteY0" fmla="*/ 871608 h 871608"/>
              <a:gd name="connsiteX1" fmla="*/ 816720 w 1222071"/>
              <a:gd name="connsiteY1" fmla="*/ 801694 h 871608"/>
              <a:gd name="connsiteX2" fmla="*/ 1175526 w 1222071"/>
              <a:gd name="connsiteY2" fmla="*/ 628911 h 871608"/>
              <a:gd name="connsiteX3" fmla="*/ 1174479 w 1222071"/>
              <a:gd name="connsiteY3" fmla="*/ 191332 h 871608"/>
              <a:gd name="connsiteX4" fmla="*/ 954014 w 1222071"/>
              <a:gd name="connsiteY4" fmla="*/ 20961 h 871608"/>
              <a:gd name="connsiteX5" fmla="*/ 455151 w 1222071"/>
              <a:gd name="connsiteY5" fmla="*/ 31026 h 871608"/>
              <a:gd name="connsiteX6" fmla="*/ 2999 w 1222071"/>
              <a:gd name="connsiteY6" fmla="*/ 593763 h 871608"/>
              <a:gd name="connsiteX7" fmla="*/ 541352 w 1222071"/>
              <a:gd name="connsiteY7" fmla="*/ 735781 h 871608"/>
              <a:gd name="connsiteX8" fmla="*/ 624315 w 1222071"/>
              <a:gd name="connsiteY8" fmla="*/ 871608 h 871608"/>
              <a:gd name="connsiteX0" fmla="*/ 624980 w 1222736"/>
              <a:gd name="connsiteY0" fmla="*/ 870777 h 870777"/>
              <a:gd name="connsiteX1" fmla="*/ 817385 w 1222736"/>
              <a:gd name="connsiteY1" fmla="*/ 800863 h 870777"/>
              <a:gd name="connsiteX2" fmla="*/ 1176191 w 1222736"/>
              <a:gd name="connsiteY2" fmla="*/ 628080 h 870777"/>
              <a:gd name="connsiteX3" fmla="*/ 1175144 w 1222736"/>
              <a:gd name="connsiteY3" fmla="*/ 190501 h 870777"/>
              <a:gd name="connsiteX4" fmla="*/ 954679 w 1222736"/>
              <a:gd name="connsiteY4" fmla="*/ 20130 h 870777"/>
              <a:gd name="connsiteX5" fmla="*/ 414382 w 1222736"/>
              <a:gd name="connsiteY5" fmla="*/ 31976 h 870777"/>
              <a:gd name="connsiteX6" fmla="*/ 3664 w 1222736"/>
              <a:gd name="connsiteY6" fmla="*/ 592932 h 870777"/>
              <a:gd name="connsiteX7" fmla="*/ 542017 w 1222736"/>
              <a:gd name="connsiteY7" fmla="*/ 734950 h 870777"/>
              <a:gd name="connsiteX8" fmla="*/ 624980 w 1222736"/>
              <a:gd name="connsiteY8" fmla="*/ 870777 h 870777"/>
              <a:gd name="connsiteX0" fmla="*/ 624943 w 1222699"/>
              <a:gd name="connsiteY0" fmla="*/ 884146 h 884146"/>
              <a:gd name="connsiteX1" fmla="*/ 817348 w 1222699"/>
              <a:gd name="connsiteY1" fmla="*/ 814232 h 884146"/>
              <a:gd name="connsiteX2" fmla="*/ 1176154 w 1222699"/>
              <a:gd name="connsiteY2" fmla="*/ 641449 h 884146"/>
              <a:gd name="connsiteX3" fmla="*/ 1175107 w 1222699"/>
              <a:gd name="connsiteY3" fmla="*/ 203870 h 884146"/>
              <a:gd name="connsiteX4" fmla="*/ 954642 w 1222699"/>
              <a:gd name="connsiteY4" fmla="*/ 33499 h 884146"/>
              <a:gd name="connsiteX5" fmla="*/ 414345 w 1222699"/>
              <a:gd name="connsiteY5" fmla="*/ 45345 h 884146"/>
              <a:gd name="connsiteX6" fmla="*/ 3627 w 1222699"/>
              <a:gd name="connsiteY6" fmla="*/ 606301 h 884146"/>
              <a:gd name="connsiteX7" fmla="*/ 541980 w 1222699"/>
              <a:gd name="connsiteY7" fmla="*/ 748319 h 884146"/>
              <a:gd name="connsiteX8" fmla="*/ 624943 w 1222699"/>
              <a:gd name="connsiteY8" fmla="*/ 884146 h 884146"/>
              <a:gd name="connsiteX0" fmla="*/ 623477 w 1218278"/>
              <a:gd name="connsiteY0" fmla="*/ 904314 h 904314"/>
              <a:gd name="connsiteX1" fmla="*/ 815882 w 1218278"/>
              <a:gd name="connsiteY1" fmla="*/ 834400 h 904314"/>
              <a:gd name="connsiteX2" fmla="*/ 1174688 w 1218278"/>
              <a:gd name="connsiteY2" fmla="*/ 661617 h 904314"/>
              <a:gd name="connsiteX3" fmla="*/ 1173641 w 1218278"/>
              <a:gd name="connsiteY3" fmla="*/ 224038 h 904314"/>
              <a:gd name="connsiteX4" fmla="*/ 951744 w 1218278"/>
              <a:gd name="connsiteY4" fmla="*/ 29185 h 904314"/>
              <a:gd name="connsiteX5" fmla="*/ 412879 w 1218278"/>
              <a:gd name="connsiteY5" fmla="*/ 65513 h 904314"/>
              <a:gd name="connsiteX6" fmla="*/ 2161 w 1218278"/>
              <a:gd name="connsiteY6" fmla="*/ 626469 h 904314"/>
              <a:gd name="connsiteX7" fmla="*/ 540514 w 1218278"/>
              <a:gd name="connsiteY7" fmla="*/ 768487 h 904314"/>
              <a:gd name="connsiteX8" fmla="*/ 623477 w 1218278"/>
              <a:gd name="connsiteY8" fmla="*/ 904314 h 904314"/>
              <a:gd name="connsiteX0" fmla="*/ 630807 w 1225608"/>
              <a:gd name="connsiteY0" fmla="*/ 904314 h 904314"/>
              <a:gd name="connsiteX1" fmla="*/ 823212 w 1225608"/>
              <a:gd name="connsiteY1" fmla="*/ 834400 h 904314"/>
              <a:gd name="connsiteX2" fmla="*/ 1182018 w 1225608"/>
              <a:gd name="connsiteY2" fmla="*/ 661617 h 904314"/>
              <a:gd name="connsiteX3" fmla="*/ 1180971 w 1225608"/>
              <a:gd name="connsiteY3" fmla="*/ 224038 h 904314"/>
              <a:gd name="connsiteX4" fmla="*/ 959074 w 1225608"/>
              <a:gd name="connsiteY4" fmla="*/ 29185 h 904314"/>
              <a:gd name="connsiteX5" fmla="*/ 420209 w 1225608"/>
              <a:gd name="connsiteY5" fmla="*/ 65513 h 904314"/>
              <a:gd name="connsiteX6" fmla="*/ 9491 w 1225608"/>
              <a:gd name="connsiteY6" fmla="*/ 626469 h 904314"/>
              <a:gd name="connsiteX7" fmla="*/ 547844 w 1225608"/>
              <a:gd name="connsiteY7" fmla="*/ 768487 h 904314"/>
              <a:gd name="connsiteX8" fmla="*/ 630807 w 1225608"/>
              <a:gd name="connsiteY8" fmla="*/ 904314 h 904314"/>
              <a:gd name="connsiteX0" fmla="*/ 631450 w 1226251"/>
              <a:gd name="connsiteY0" fmla="*/ 896948 h 896948"/>
              <a:gd name="connsiteX1" fmla="*/ 823855 w 1226251"/>
              <a:gd name="connsiteY1" fmla="*/ 827034 h 896948"/>
              <a:gd name="connsiteX2" fmla="*/ 1182661 w 1226251"/>
              <a:gd name="connsiteY2" fmla="*/ 654251 h 896948"/>
              <a:gd name="connsiteX3" fmla="*/ 1181614 w 1226251"/>
              <a:gd name="connsiteY3" fmla="*/ 216672 h 896948"/>
              <a:gd name="connsiteX4" fmla="*/ 959717 w 1226251"/>
              <a:gd name="connsiteY4" fmla="*/ 21819 h 896948"/>
              <a:gd name="connsiteX5" fmla="*/ 420852 w 1226251"/>
              <a:gd name="connsiteY5" fmla="*/ 58147 h 896948"/>
              <a:gd name="connsiteX6" fmla="*/ 10134 w 1226251"/>
              <a:gd name="connsiteY6" fmla="*/ 619103 h 896948"/>
              <a:gd name="connsiteX7" fmla="*/ 548487 w 1226251"/>
              <a:gd name="connsiteY7" fmla="*/ 761121 h 896948"/>
              <a:gd name="connsiteX8" fmla="*/ 631450 w 1226251"/>
              <a:gd name="connsiteY8" fmla="*/ 896948 h 896948"/>
              <a:gd name="connsiteX0" fmla="*/ 631450 w 1240153"/>
              <a:gd name="connsiteY0" fmla="*/ 896948 h 896948"/>
              <a:gd name="connsiteX1" fmla="*/ 823855 w 1240153"/>
              <a:gd name="connsiteY1" fmla="*/ 827034 h 896948"/>
              <a:gd name="connsiteX2" fmla="*/ 1182661 w 1240153"/>
              <a:gd name="connsiteY2" fmla="*/ 654251 h 896948"/>
              <a:gd name="connsiteX3" fmla="*/ 1217456 w 1240153"/>
              <a:gd name="connsiteY3" fmla="*/ 220742 h 896948"/>
              <a:gd name="connsiteX4" fmla="*/ 959717 w 1240153"/>
              <a:gd name="connsiteY4" fmla="*/ 21819 h 896948"/>
              <a:gd name="connsiteX5" fmla="*/ 420852 w 1240153"/>
              <a:gd name="connsiteY5" fmla="*/ 58147 h 896948"/>
              <a:gd name="connsiteX6" fmla="*/ 10134 w 1240153"/>
              <a:gd name="connsiteY6" fmla="*/ 619103 h 896948"/>
              <a:gd name="connsiteX7" fmla="*/ 548487 w 1240153"/>
              <a:gd name="connsiteY7" fmla="*/ 761121 h 896948"/>
              <a:gd name="connsiteX8" fmla="*/ 631450 w 1240153"/>
              <a:gd name="connsiteY8" fmla="*/ 896948 h 896948"/>
              <a:gd name="connsiteX0" fmla="*/ 631450 w 1262945"/>
              <a:gd name="connsiteY0" fmla="*/ 896948 h 896948"/>
              <a:gd name="connsiteX1" fmla="*/ 823855 w 1262945"/>
              <a:gd name="connsiteY1" fmla="*/ 827034 h 896948"/>
              <a:gd name="connsiteX2" fmla="*/ 1182661 w 1262945"/>
              <a:gd name="connsiteY2" fmla="*/ 654251 h 896948"/>
              <a:gd name="connsiteX3" fmla="*/ 1247134 w 1262945"/>
              <a:gd name="connsiteY3" fmla="*/ 220869 h 896948"/>
              <a:gd name="connsiteX4" fmla="*/ 959717 w 1262945"/>
              <a:gd name="connsiteY4" fmla="*/ 21819 h 896948"/>
              <a:gd name="connsiteX5" fmla="*/ 420852 w 1262945"/>
              <a:gd name="connsiteY5" fmla="*/ 58147 h 896948"/>
              <a:gd name="connsiteX6" fmla="*/ 10134 w 1262945"/>
              <a:gd name="connsiteY6" fmla="*/ 619103 h 896948"/>
              <a:gd name="connsiteX7" fmla="*/ 548487 w 1262945"/>
              <a:gd name="connsiteY7" fmla="*/ 761121 h 896948"/>
              <a:gd name="connsiteX8" fmla="*/ 631450 w 1262945"/>
              <a:gd name="connsiteY8" fmla="*/ 896948 h 896948"/>
              <a:gd name="connsiteX0" fmla="*/ 631450 w 1268586"/>
              <a:gd name="connsiteY0" fmla="*/ 896948 h 896948"/>
              <a:gd name="connsiteX1" fmla="*/ 823855 w 1268586"/>
              <a:gd name="connsiteY1" fmla="*/ 827034 h 896948"/>
              <a:gd name="connsiteX2" fmla="*/ 1200296 w 1268586"/>
              <a:gd name="connsiteY2" fmla="*/ 651389 h 896948"/>
              <a:gd name="connsiteX3" fmla="*/ 1247134 w 1268586"/>
              <a:gd name="connsiteY3" fmla="*/ 220869 h 896948"/>
              <a:gd name="connsiteX4" fmla="*/ 959717 w 1268586"/>
              <a:gd name="connsiteY4" fmla="*/ 21819 h 896948"/>
              <a:gd name="connsiteX5" fmla="*/ 420852 w 1268586"/>
              <a:gd name="connsiteY5" fmla="*/ 58147 h 896948"/>
              <a:gd name="connsiteX6" fmla="*/ 10134 w 1268586"/>
              <a:gd name="connsiteY6" fmla="*/ 619103 h 896948"/>
              <a:gd name="connsiteX7" fmla="*/ 548487 w 1268586"/>
              <a:gd name="connsiteY7" fmla="*/ 761121 h 896948"/>
              <a:gd name="connsiteX8" fmla="*/ 631450 w 1268586"/>
              <a:gd name="connsiteY8" fmla="*/ 896948 h 896948"/>
              <a:gd name="connsiteX0" fmla="*/ 631450 w 1268586"/>
              <a:gd name="connsiteY0" fmla="*/ 896948 h 896948"/>
              <a:gd name="connsiteX1" fmla="*/ 823855 w 1268586"/>
              <a:gd name="connsiteY1" fmla="*/ 827034 h 896948"/>
              <a:gd name="connsiteX2" fmla="*/ 1200296 w 1268586"/>
              <a:gd name="connsiteY2" fmla="*/ 651389 h 896948"/>
              <a:gd name="connsiteX3" fmla="*/ 1247134 w 1268586"/>
              <a:gd name="connsiteY3" fmla="*/ 220869 h 896948"/>
              <a:gd name="connsiteX4" fmla="*/ 959717 w 1268586"/>
              <a:gd name="connsiteY4" fmla="*/ 21819 h 896948"/>
              <a:gd name="connsiteX5" fmla="*/ 420852 w 1268586"/>
              <a:gd name="connsiteY5" fmla="*/ 58147 h 896948"/>
              <a:gd name="connsiteX6" fmla="*/ 10134 w 1268586"/>
              <a:gd name="connsiteY6" fmla="*/ 619103 h 896948"/>
              <a:gd name="connsiteX7" fmla="*/ 548487 w 1268586"/>
              <a:gd name="connsiteY7" fmla="*/ 761121 h 896948"/>
              <a:gd name="connsiteX8" fmla="*/ 631450 w 1268586"/>
              <a:gd name="connsiteY8" fmla="*/ 896948 h 896948"/>
              <a:gd name="connsiteX0" fmla="*/ 631450 w 1268586"/>
              <a:gd name="connsiteY0" fmla="*/ 896948 h 896948"/>
              <a:gd name="connsiteX1" fmla="*/ 823855 w 1268586"/>
              <a:gd name="connsiteY1" fmla="*/ 827034 h 896948"/>
              <a:gd name="connsiteX2" fmla="*/ 1200296 w 1268586"/>
              <a:gd name="connsiteY2" fmla="*/ 651389 h 896948"/>
              <a:gd name="connsiteX3" fmla="*/ 1247134 w 1268586"/>
              <a:gd name="connsiteY3" fmla="*/ 220869 h 896948"/>
              <a:gd name="connsiteX4" fmla="*/ 959717 w 1268586"/>
              <a:gd name="connsiteY4" fmla="*/ 21819 h 896948"/>
              <a:gd name="connsiteX5" fmla="*/ 420852 w 1268586"/>
              <a:gd name="connsiteY5" fmla="*/ 58147 h 896948"/>
              <a:gd name="connsiteX6" fmla="*/ 10134 w 1268586"/>
              <a:gd name="connsiteY6" fmla="*/ 619103 h 896948"/>
              <a:gd name="connsiteX7" fmla="*/ 543467 w 1268586"/>
              <a:gd name="connsiteY7" fmla="*/ 776764 h 896948"/>
              <a:gd name="connsiteX8" fmla="*/ 631450 w 1268586"/>
              <a:gd name="connsiteY8" fmla="*/ 896948 h 896948"/>
              <a:gd name="connsiteX0" fmla="*/ 613559 w 1250695"/>
              <a:gd name="connsiteY0" fmla="*/ 904135 h 904135"/>
              <a:gd name="connsiteX1" fmla="*/ 805964 w 1250695"/>
              <a:gd name="connsiteY1" fmla="*/ 834221 h 904135"/>
              <a:gd name="connsiteX2" fmla="*/ 1182405 w 1250695"/>
              <a:gd name="connsiteY2" fmla="*/ 658576 h 904135"/>
              <a:gd name="connsiteX3" fmla="*/ 1229243 w 1250695"/>
              <a:gd name="connsiteY3" fmla="*/ 228056 h 904135"/>
              <a:gd name="connsiteX4" fmla="*/ 941826 w 1250695"/>
              <a:gd name="connsiteY4" fmla="*/ 29006 h 904135"/>
              <a:gd name="connsiteX5" fmla="*/ 402961 w 1250695"/>
              <a:gd name="connsiteY5" fmla="*/ 65334 h 904135"/>
              <a:gd name="connsiteX6" fmla="*/ 9878 w 1250695"/>
              <a:gd name="connsiteY6" fmla="*/ 623429 h 904135"/>
              <a:gd name="connsiteX7" fmla="*/ 525576 w 1250695"/>
              <a:gd name="connsiteY7" fmla="*/ 783951 h 904135"/>
              <a:gd name="connsiteX8" fmla="*/ 613559 w 1250695"/>
              <a:gd name="connsiteY8" fmla="*/ 904135 h 904135"/>
              <a:gd name="connsiteX0" fmla="*/ 606265 w 1243401"/>
              <a:gd name="connsiteY0" fmla="*/ 904135 h 904135"/>
              <a:gd name="connsiteX1" fmla="*/ 798670 w 1243401"/>
              <a:gd name="connsiteY1" fmla="*/ 834221 h 904135"/>
              <a:gd name="connsiteX2" fmla="*/ 1175111 w 1243401"/>
              <a:gd name="connsiteY2" fmla="*/ 658576 h 904135"/>
              <a:gd name="connsiteX3" fmla="*/ 1221949 w 1243401"/>
              <a:gd name="connsiteY3" fmla="*/ 228056 h 904135"/>
              <a:gd name="connsiteX4" fmla="*/ 934532 w 1243401"/>
              <a:gd name="connsiteY4" fmla="*/ 29006 h 904135"/>
              <a:gd name="connsiteX5" fmla="*/ 395667 w 1243401"/>
              <a:gd name="connsiteY5" fmla="*/ 65334 h 904135"/>
              <a:gd name="connsiteX6" fmla="*/ 2584 w 1243401"/>
              <a:gd name="connsiteY6" fmla="*/ 623429 h 904135"/>
              <a:gd name="connsiteX7" fmla="*/ 518282 w 1243401"/>
              <a:gd name="connsiteY7" fmla="*/ 783951 h 904135"/>
              <a:gd name="connsiteX8" fmla="*/ 606265 w 1243401"/>
              <a:gd name="connsiteY8" fmla="*/ 904135 h 904135"/>
              <a:gd name="connsiteX0" fmla="*/ 606265 w 1243401"/>
              <a:gd name="connsiteY0" fmla="*/ 904135 h 904135"/>
              <a:gd name="connsiteX1" fmla="*/ 798670 w 1243401"/>
              <a:gd name="connsiteY1" fmla="*/ 834221 h 904135"/>
              <a:gd name="connsiteX2" fmla="*/ 1175111 w 1243401"/>
              <a:gd name="connsiteY2" fmla="*/ 658576 h 904135"/>
              <a:gd name="connsiteX3" fmla="*/ 1221949 w 1243401"/>
              <a:gd name="connsiteY3" fmla="*/ 228056 h 904135"/>
              <a:gd name="connsiteX4" fmla="*/ 934532 w 1243401"/>
              <a:gd name="connsiteY4" fmla="*/ 29006 h 904135"/>
              <a:gd name="connsiteX5" fmla="*/ 395667 w 1243401"/>
              <a:gd name="connsiteY5" fmla="*/ 65334 h 904135"/>
              <a:gd name="connsiteX6" fmla="*/ 2584 w 1243401"/>
              <a:gd name="connsiteY6" fmla="*/ 623429 h 904135"/>
              <a:gd name="connsiteX7" fmla="*/ 518282 w 1243401"/>
              <a:gd name="connsiteY7" fmla="*/ 783951 h 904135"/>
              <a:gd name="connsiteX8" fmla="*/ 606265 w 1243401"/>
              <a:gd name="connsiteY8" fmla="*/ 904135 h 904135"/>
              <a:gd name="connsiteX0" fmla="*/ 606377 w 1243513"/>
              <a:gd name="connsiteY0" fmla="*/ 899488 h 899488"/>
              <a:gd name="connsiteX1" fmla="*/ 798782 w 1243513"/>
              <a:gd name="connsiteY1" fmla="*/ 829574 h 899488"/>
              <a:gd name="connsiteX2" fmla="*/ 1175223 w 1243513"/>
              <a:gd name="connsiteY2" fmla="*/ 653929 h 899488"/>
              <a:gd name="connsiteX3" fmla="*/ 1222061 w 1243513"/>
              <a:gd name="connsiteY3" fmla="*/ 223409 h 899488"/>
              <a:gd name="connsiteX4" fmla="*/ 934644 w 1243513"/>
              <a:gd name="connsiteY4" fmla="*/ 24359 h 899488"/>
              <a:gd name="connsiteX5" fmla="*/ 395779 w 1243513"/>
              <a:gd name="connsiteY5" fmla="*/ 60687 h 899488"/>
              <a:gd name="connsiteX6" fmla="*/ 2696 w 1243513"/>
              <a:gd name="connsiteY6" fmla="*/ 618782 h 899488"/>
              <a:gd name="connsiteX7" fmla="*/ 518394 w 1243513"/>
              <a:gd name="connsiteY7" fmla="*/ 779304 h 899488"/>
              <a:gd name="connsiteX8" fmla="*/ 606377 w 1243513"/>
              <a:gd name="connsiteY8" fmla="*/ 899488 h 899488"/>
              <a:gd name="connsiteX0" fmla="*/ 583723 w 1243513"/>
              <a:gd name="connsiteY0" fmla="*/ 917993 h 917993"/>
              <a:gd name="connsiteX1" fmla="*/ 798782 w 1243513"/>
              <a:gd name="connsiteY1" fmla="*/ 829574 h 917993"/>
              <a:gd name="connsiteX2" fmla="*/ 1175223 w 1243513"/>
              <a:gd name="connsiteY2" fmla="*/ 653929 h 917993"/>
              <a:gd name="connsiteX3" fmla="*/ 1222061 w 1243513"/>
              <a:gd name="connsiteY3" fmla="*/ 223409 h 917993"/>
              <a:gd name="connsiteX4" fmla="*/ 934644 w 1243513"/>
              <a:gd name="connsiteY4" fmla="*/ 24359 h 917993"/>
              <a:gd name="connsiteX5" fmla="*/ 395779 w 1243513"/>
              <a:gd name="connsiteY5" fmla="*/ 60687 h 917993"/>
              <a:gd name="connsiteX6" fmla="*/ 2696 w 1243513"/>
              <a:gd name="connsiteY6" fmla="*/ 618782 h 917993"/>
              <a:gd name="connsiteX7" fmla="*/ 518394 w 1243513"/>
              <a:gd name="connsiteY7" fmla="*/ 779304 h 917993"/>
              <a:gd name="connsiteX8" fmla="*/ 583723 w 1243513"/>
              <a:gd name="connsiteY8" fmla="*/ 917993 h 917993"/>
              <a:gd name="connsiteX0" fmla="*/ 583723 w 1243513"/>
              <a:gd name="connsiteY0" fmla="*/ 917993 h 917993"/>
              <a:gd name="connsiteX1" fmla="*/ 798782 w 1243513"/>
              <a:gd name="connsiteY1" fmla="*/ 829574 h 917993"/>
              <a:gd name="connsiteX2" fmla="*/ 1175223 w 1243513"/>
              <a:gd name="connsiteY2" fmla="*/ 653929 h 917993"/>
              <a:gd name="connsiteX3" fmla="*/ 1222061 w 1243513"/>
              <a:gd name="connsiteY3" fmla="*/ 223409 h 917993"/>
              <a:gd name="connsiteX4" fmla="*/ 934644 w 1243513"/>
              <a:gd name="connsiteY4" fmla="*/ 24359 h 917993"/>
              <a:gd name="connsiteX5" fmla="*/ 395779 w 1243513"/>
              <a:gd name="connsiteY5" fmla="*/ 60687 h 917993"/>
              <a:gd name="connsiteX6" fmla="*/ 2696 w 1243513"/>
              <a:gd name="connsiteY6" fmla="*/ 618782 h 917993"/>
              <a:gd name="connsiteX7" fmla="*/ 519825 w 1243513"/>
              <a:gd name="connsiteY7" fmla="*/ 803786 h 917993"/>
              <a:gd name="connsiteX8" fmla="*/ 583723 w 1243513"/>
              <a:gd name="connsiteY8" fmla="*/ 917993 h 917993"/>
              <a:gd name="connsiteX0" fmla="*/ 583723 w 1243513"/>
              <a:gd name="connsiteY0" fmla="*/ 917993 h 917993"/>
              <a:gd name="connsiteX1" fmla="*/ 798782 w 1243513"/>
              <a:gd name="connsiteY1" fmla="*/ 829574 h 917993"/>
              <a:gd name="connsiteX2" fmla="*/ 1175223 w 1243513"/>
              <a:gd name="connsiteY2" fmla="*/ 653929 h 917993"/>
              <a:gd name="connsiteX3" fmla="*/ 1222061 w 1243513"/>
              <a:gd name="connsiteY3" fmla="*/ 223409 h 917993"/>
              <a:gd name="connsiteX4" fmla="*/ 934644 w 1243513"/>
              <a:gd name="connsiteY4" fmla="*/ 24359 h 917993"/>
              <a:gd name="connsiteX5" fmla="*/ 395779 w 1243513"/>
              <a:gd name="connsiteY5" fmla="*/ 60687 h 917993"/>
              <a:gd name="connsiteX6" fmla="*/ 2696 w 1243513"/>
              <a:gd name="connsiteY6" fmla="*/ 618782 h 917993"/>
              <a:gd name="connsiteX7" fmla="*/ 519825 w 1243513"/>
              <a:gd name="connsiteY7" fmla="*/ 803786 h 917993"/>
              <a:gd name="connsiteX8" fmla="*/ 583723 w 1243513"/>
              <a:gd name="connsiteY8" fmla="*/ 917993 h 917993"/>
              <a:gd name="connsiteX0" fmla="*/ 583723 w 1232641"/>
              <a:gd name="connsiteY0" fmla="*/ 917993 h 917993"/>
              <a:gd name="connsiteX1" fmla="*/ 798782 w 1232641"/>
              <a:gd name="connsiteY1" fmla="*/ 829574 h 917993"/>
              <a:gd name="connsiteX2" fmla="*/ 1134836 w 1232641"/>
              <a:gd name="connsiteY2" fmla="*/ 659403 h 917993"/>
              <a:gd name="connsiteX3" fmla="*/ 1222061 w 1232641"/>
              <a:gd name="connsiteY3" fmla="*/ 223409 h 917993"/>
              <a:gd name="connsiteX4" fmla="*/ 934644 w 1232641"/>
              <a:gd name="connsiteY4" fmla="*/ 24359 h 917993"/>
              <a:gd name="connsiteX5" fmla="*/ 395779 w 1232641"/>
              <a:gd name="connsiteY5" fmla="*/ 60687 h 917993"/>
              <a:gd name="connsiteX6" fmla="*/ 2696 w 1232641"/>
              <a:gd name="connsiteY6" fmla="*/ 618782 h 917993"/>
              <a:gd name="connsiteX7" fmla="*/ 519825 w 1232641"/>
              <a:gd name="connsiteY7" fmla="*/ 803786 h 917993"/>
              <a:gd name="connsiteX8" fmla="*/ 583723 w 1232641"/>
              <a:gd name="connsiteY8" fmla="*/ 917993 h 917993"/>
              <a:gd name="connsiteX0" fmla="*/ 583723 w 1187264"/>
              <a:gd name="connsiteY0" fmla="*/ 917993 h 917993"/>
              <a:gd name="connsiteX1" fmla="*/ 798782 w 1187264"/>
              <a:gd name="connsiteY1" fmla="*/ 829574 h 917993"/>
              <a:gd name="connsiteX2" fmla="*/ 1134836 w 1187264"/>
              <a:gd name="connsiteY2" fmla="*/ 659403 h 917993"/>
              <a:gd name="connsiteX3" fmla="*/ 1166273 w 1187264"/>
              <a:gd name="connsiteY3" fmla="*/ 220655 h 917993"/>
              <a:gd name="connsiteX4" fmla="*/ 934644 w 1187264"/>
              <a:gd name="connsiteY4" fmla="*/ 24359 h 917993"/>
              <a:gd name="connsiteX5" fmla="*/ 395779 w 1187264"/>
              <a:gd name="connsiteY5" fmla="*/ 60687 h 917993"/>
              <a:gd name="connsiteX6" fmla="*/ 2696 w 1187264"/>
              <a:gd name="connsiteY6" fmla="*/ 618782 h 917993"/>
              <a:gd name="connsiteX7" fmla="*/ 519825 w 1187264"/>
              <a:gd name="connsiteY7" fmla="*/ 803786 h 917993"/>
              <a:gd name="connsiteX8" fmla="*/ 583723 w 1187264"/>
              <a:gd name="connsiteY8" fmla="*/ 917993 h 917993"/>
              <a:gd name="connsiteX0" fmla="*/ 583723 w 1177003"/>
              <a:gd name="connsiteY0" fmla="*/ 917993 h 917993"/>
              <a:gd name="connsiteX1" fmla="*/ 798782 w 1177003"/>
              <a:gd name="connsiteY1" fmla="*/ 829574 h 917993"/>
              <a:gd name="connsiteX2" fmla="*/ 1103676 w 1177003"/>
              <a:gd name="connsiteY2" fmla="*/ 637838 h 917993"/>
              <a:gd name="connsiteX3" fmla="*/ 1166273 w 1177003"/>
              <a:gd name="connsiteY3" fmla="*/ 220655 h 917993"/>
              <a:gd name="connsiteX4" fmla="*/ 934644 w 1177003"/>
              <a:gd name="connsiteY4" fmla="*/ 24359 h 917993"/>
              <a:gd name="connsiteX5" fmla="*/ 395779 w 1177003"/>
              <a:gd name="connsiteY5" fmla="*/ 60687 h 917993"/>
              <a:gd name="connsiteX6" fmla="*/ 2696 w 1177003"/>
              <a:gd name="connsiteY6" fmla="*/ 618782 h 917993"/>
              <a:gd name="connsiteX7" fmla="*/ 519825 w 1177003"/>
              <a:gd name="connsiteY7" fmla="*/ 803786 h 917993"/>
              <a:gd name="connsiteX8" fmla="*/ 583723 w 1177003"/>
              <a:gd name="connsiteY8" fmla="*/ 917993 h 917993"/>
              <a:gd name="connsiteX0" fmla="*/ 583613 w 1176817"/>
              <a:gd name="connsiteY0" fmla="*/ 914581 h 914581"/>
              <a:gd name="connsiteX1" fmla="*/ 798672 w 1176817"/>
              <a:gd name="connsiteY1" fmla="*/ 826162 h 914581"/>
              <a:gd name="connsiteX2" fmla="*/ 1103566 w 1176817"/>
              <a:gd name="connsiteY2" fmla="*/ 634426 h 914581"/>
              <a:gd name="connsiteX3" fmla="*/ 1166163 w 1176817"/>
              <a:gd name="connsiteY3" fmla="*/ 217243 h 914581"/>
              <a:gd name="connsiteX4" fmla="*/ 935607 w 1176817"/>
              <a:gd name="connsiteY4" fmla="*/ 36274 h 914581"/>
              <a:gd name="connsiteX5" fmla="*/ 395669 w 1176817"/>
              <a:gd name="connsiteY5" fmla="*/ 57275 h 914581"/>
              <a:gd name="connsiteX6" fmla="*/ 2586 w 1176817"/>
              <a:gd name="connsiteY6" fmla="*/ 615370 h 914581"/>
              <a:gd name="connsiteX7" fmla="*/ 519715 w 1176817"/>
              <a:gd name="connsiteY7" fmla="*/ 800374 h 914581"/>
              <a:gd name="connsiteX8" fmla="*/ 583613 w 1176817"/>
              <a:gd name="connsiteY8" fmla="*/ 914581 h 914581"/>
              <a:gd name="connsiteX0" fmla="*/ 583613 w 1176817"/>
              <a:gd name="connsiteY0" fmla="*/ 914581 h 914581"/>
              <a:gd name="connsiteX1" fmla="*/ 798672 w 1176817"/>
              <a:gd name="connsiteY1" fmla="*/ 826162 h 914581"/>
              <a:gd name="connsiteX2" fmla="*/ 1103566 w 1176817"/>
              <a:gd name="connsiteY2" fmla="*/ 634426 h 914581"/>
              <a:gd name="connsiteX3" fmla="*/ 1166163 w 1176817"/>
              <a:gd name="connsiteY3" fmla="*/ 217243 h 914581"/>
              <a:gd name="connsiteX4" fmla="*/ 935607 w 1176817"/>
              <a:gd name="connsiteY4" fmla="*/ 36274 h 914581"/>
              <a:gd name="connsiteX5" fmla="*/ 395669 w 1176817"/>
              <a:gd name="connsiteY5" fmla="*/ 57275 h 914581"/>
              <a:gd name="connsiteX6" fmla="*/ 2586 w 1176817"/>
              <a:gd name="connsiteY6" fmla="*/ 615370 h 914581"/>
              <a:gd name="connsiteX7" fmla="*/ 519715 w 1176817"/>
              <a:gd name="connsiteY7" fmla="*/ 800374 h 914581"/>
              <a:gd name="connsiteX8" fmla="*/ 583613 w 1176817"/>
              <a:gd name="connsiteY8" fmla="*/ 914581 h 914581"/>
              <a:gd name="connsiteX0" fmla="*/ 583729 w 1176933"/>
              <a:gd name="connsiteY0" fmla="*/ 903086 h 903086"/>
              <a:gd name="connsiteX1" fmla="*/ 798788 w 1176933"/>
              <a:gd name="connsiteY1" fmla="*/ 814667 h 903086"/>
              <a:gd name="connsiteX2" fmla="*/ 1103682 w 1176933"/>
              <a:gd name="connsiteY2" fmla="*/ 622931 h 903086"/>
              <a:gd name="connsiteX3" fmla="*/ 1166279 w 1176933"/>
              <a:gd name="connsiteY3" fmla="*/ 205748 h 903086"/>
              <a:gd name="connsiteX4" fmla="*/ 935723 w 1176933"/>
              <a:gd name="connsiteY4" fmla="*/ 24779 h 903086"/>
              <a:gd name="connsiteX5" fmla="*/ 395785 w 1176933"/>
              <a:gd name="connsiteY5" fmla="*/ 45780 h 903086"/>
              <a:gd name="connsiteX6" fmla="*/ 2702 w 1176933"/>
              <a:gd name="connsiteY6" fmla="*/ 603875 h 903086"/>
              <a:gd name="connsiteX7" fmla="*/ 519831 w 1176933"/>
              <a:gd name="connsiteY7" fmla="*/ 788879 h 903086"/>
              <a:gd name="connsiteX8" fmla="*/ 583729 w 1176933"/>
              <a:gd name="connsiteY8" fmla="*/ 903086 h 903086"/>
              <a:gd name="connsiteX0" fmla="*/ 550834 w 1144038"/>
              <a:gd name="connsiteY0" fmla="*/ 914274 h 914274"/>
              <a:gd name="connsiteX1" fmla="*/ 765893 w 1144038"/>
              <a:gd name="connsiteY1" fmla="*/ 825855 h 914274"/>
              <a:gd name="connsiteX2" fmla="*/ 1070787 w 1144038"/>
              <a:gd name="connsiteY2" fmla="*/ 634119 h 914274"/>
              <a:gd name="connsiteX3" fmla="*/ 1133384 w 1144038"/>
              <a:gd name="connsiteY3" fmla="*/ 216936 h 914274"/>
              <a:gd name="connsiteX4" fmla="*/ 902828 w 1144038"/>
              <a:gd name="connsiteY4" fmla="*/ 35967 h 914274"/>
              <a:gd name="connsiteX5" fmla="*/ 362890 w 1144038"/>
              <a:gd name="connsiteY5" fmla="*/ 56968 h 914274"/>
              <a:gd name="connsiteX6" fmla="*/ 2851 w 1144038"/>
              <a:gd name="connsiteY6" fmla="*/ 610585 h 914274"/>
              <a:gd name="connsiteX7" fmla="*/ 486936 w 1144038"/>
              <a:gd name="connsiteY7" fmla="*/ 800067 h 914274"/>
              <a:gd name="connsiteX8" fmla="*/ 550834 w 1144038"/>
              <a:gd name="connsiteY8" fmla="*/ 914274 h 914274"/>
              <a:gd name="connsiteX0" fmla="*/ 550834 w 1144038"/>
              <a:gd name="connsiteY0" fmla="*/ 914274 h 914274"/>
              <a:gd name="connsiteX1" fmla="*/ 765893 w 1144038"/>
              <a:gd name="connsiteY1" fmla="*/ 825855 h 914274"/>
              <a:gd name="connsiteX2" fmla="*/ 1070787 w 1144038"/>
              <a:gd name="connsiteY2" fmla="*/ 634119 h 914274"/>
              <a:gd name="connsiteX3" fmla="*/ 1133384 w 1144038"/>
              <a:gd name="connsiteY3" fmla="*/ 216936 h 914274"/>
              <a:gd name="connsiteX4" fmla="*/ 902828 w 1144038"/>
              <a:gd name="connsiteY4" fmla="*/ 35967 h 914274"/>
              <a:gd name="connsiteX5" fmla="*/ 362890 w 1144038"/>
              <a:gd name="connsiteY5" fmla="*/ 56968 h 914274"/>
              <a:gd name="connsiteX6" fmla="*/ 2851 w 1144038"/>
              <a:gd name="connsiteY6" fmla="*/ 610585 h 914274"/>
              <a:gd name="connsiteX7" fmla="*/ 486936 w 1144038"/>
              <a:gd name="connsiteY7" fmla="*/ 800067 h 914274"/>
              <a:gd name="connsiteX8" fmla="*/ 550834 w 1144038"/>
              <a:gd name="connsiteY8" fmla="*/ 914274 h 914274"/>
              <a:gd name="connsiteX0" fmla="*/ 550834 w 1144038"/>
              <a:gd name="connsiteY0" fmla="*/ 914274 h 914274"/>
              <a:gd name="connsiteX1" fmla="*/ 765893 w 1144038"/>
              <a:gd name="connsiteY1" fmla="*/ 825855 h 914274"/>
              <a:gd name="connsiteX2" fmla="*/ 1070787 w 1144038"/>
              <a:gd name="connsiteY2" fmla="*/ 634119 h 914274"/>
              <a:gd name="connsiteX3" fmla="*/ 1133384 w 1144038"/>
              <a:gd name="connsiteY3" fmla="*/ 216936 h 914274"/>
              <a:gd name="connsiteX4" fmla="*/ 902828 w 1144038"/>
              <a:gd name="connsiteY4" fmla="*/ 35967 h 914274"/>
              <a:gd name="connsiteX5" fmla="*/ 362890 w 1144038"/>
              <a:gd name="connsiteY5" fmla="*/ 56968 h 914274"/>
              <a:gd name="connsiteX6" fmla="*/ 2851 w 1144038"/>
              <a:gd name="connsiteY6" fmla="*/ 610585 h 914274"/>
              <a:gd name="connsiteX7" fmla="*/ 486936 w 1144038"/>
              <a:gd name="connsiteY7" fmla="*/ 800067 h 914274"/>
              <a:gd name="connsiteX8" fmla="*/ 550834 w 1144038"/>
              <a:gd name="connsiteY8" fmla="*/ 914274 h 914274"/>
              <a:gd name="connsiteX0" fmla="*/ 550837 w 1144041"/>
              <a:gd name="connsiteY0" fmla="*/ 905437 h 905437"/>
              <a:gd name="connsiteX1" fmla="*/ 765896 w 1144041"/>
              <a:gd name="connsiteY1" fmla="*/ 817018 h 905437"/>
              <a:gd name="connsiteX2" fmla="*/ 1070790 w 1144041"/>
              <a:gd name="connsiteY2" fmla="*/ 625282 h 905437"/>
              <a:gd name="connsiteX3" fmla="*/ 1133387 w 1144041"/>
              <a:gd name="connsiteY3" fmla="*/ 208099 h 905437"/>
              <a:gd name="connsiteX4" fmla="*/ 902831 w 1144041"/>
              <a:gd name="connsiteY4" fmla="*/ 27130 h 905437"/>
              <a:gd name="connsiteX5" fmla="*/ 362893 w 1144041"/>
              <a:gd name="connsiteY5" fmla="*/ 48131 h 905437"/>
              <a:gd name="connsiteX6" fmla="*/ 2854 w 1144041"/>
              <a:gd name="connsiteY6" fmla="*/ 601748 h 905437"/>
              <a:gd name="connsiteX7" fmla="*/ 486939 w 1144041"/>
              <a:gd name="connsiteY7" fmla="*/ 791230 h 905437"/>
              <a:gd name="connsiteX8" fmla="*/ 550837 w 1144041"/>
              <a:gd name="connsiteY8" fmla="*/ 905437 h 905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4041" h="905437">
                <a:moveTo>
                  <a:pt x="550837" y="905437"/>
                </a:moveTo>
                <a:cubicBezTo>
                  <a:pt x="625126" y="903802"/>
                  <a:pt x="679237" y="863710"/>
                  <a:pt x="765896" y="817018"/>
                </a:cubicBezTo>
                <a:cubicBezTo>
                  <a:pt x="852555" y="770326"/>
                  <a:pt x="1009542" y="726768"/>
                  <a:pt x="1070790" y="625282"/>
                </a:cubicBezTo>
                <a:cubicBezTo>
                  <a:pt x="1132038" y="523796"/>
                  <a:pt x="1161380" y="307791"/>
                  <a:pt x="1133387" y="208099"/>
                </a:cubicBezTo>
                <a:cubicBezTo>
                  <a:pt x="1105394" y="108407"/>
                  <a:pt x="1022719" y="53848"/>
                  <a:pt x="902831" y="27130"/>
                </a:cubicBezTo>
                <a:cubicBezTo>
                  <a:pt x="782943" y="412"/>
                  <a:pt x="513213" y="-25440"/>
                  <a:pt x="362893" y="48131"/>
                </a:cubicBezTo>
                <a:cubicBezTo>
                  <a:pt x="212573" y="121702"/>
                  <a:pt x="-28964" y="168558"/>
                  <a:pt x="2854" y="601748"/>
                </a:cubicBezTo>
                <a:cubicBezTo>
                  <a:pt x="40207" y="875873"/>
                  <a:pt x="350499" y="788031"/>
                  <a:pt x="486939" y="791230"/>
                </a:cubicBezTo>
                <a:cubicBezTo>
                  <a:pt x="640409" y="814584"/>
                  <a:pt x="550837" y="905437"/>
                  <a:pt x="550837" y="905437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BC4974-5CA3-5D1E-A8DE-05CA14E76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0033" y="954157"/>
            <a:ext cx="3901621" cy="1590260"/>
          </a:xfrm>
        </p:spPr>
        <p:txBody>
          <a:bodyPr>
            <a:normAutofit/>
          </a:bodyPr>
          <a:lstStyle/>
          <a:p>
            <a:pPr algn="ctr"/>
            <a:r>
              <a:rPr lang="nl-NL" err="1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nl-NL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erion</a:t>
            </a:r>
            <a:r>
              <a:rPr lang="nl-NL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celsi</a:t>
            </a:r>
            <a:r>
              <a:rPr lang="nl-NL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nl-NL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65ED8C5-0868-91EE-962C-43B052B7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1766" y="2964760"/>
            <a:ext cx="4378153" cy="3778940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90000"/>
              </a:lnSpc>
            </a:pPr>
            <a:r>
              <a:rPr lang="nl-NL" sz="1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ikagedannelse</a:t>
            </a:r>
            <a:endParaRPr lang="nl-NL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nl-NL" sz="1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yb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manifestation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af tinea capitis</a:t>
            </a:r>
          </a:p>
          <a:p>
            <a:pPr algn="ctr">
              <a:lnSpc>
                <a:spcPct val="90000"/>
              </a:lnSpc>
            </a:pP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yppigst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hos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børn</a:t>
            </a:r>
            <a:endParaRPr lang="nl-NL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nl-NL" sz="1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orårsages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af </a:t>
            </a:r>
            <a:r>
              <a:rPr lang="nl-NL" sz="1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M. </a:t>
            </a:r>
            <a:r>
              <a:rPr lang="nl-NL" sz="1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canis</a:t>
            </a:r>
            <a:r>
              <a:rPr lang="nl-NL" sz="1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T. </a:t>
            </a:r>
            <a:r>
              <a:rPr lang="nl-NL" sz="1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mentagrophytes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nl-NL" sz="1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eller</a:t>
            </a:r>
            <a:r>
              <a:rPr lang="nl-NL" sz="1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T. </a:t>
            </a:r>
            <a:r>
              <a:rPr lang="nl-NL" sz="1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verrucosum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nl-NL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nl-NL" sz="1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Ø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erytematøs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plaque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suppuration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hårbunden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hvor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der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ses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alopeci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området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infektionen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nl-NL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nl-NL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Suppurationen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kan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mistolkes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som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bakteriel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infektion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og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ofte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foretages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kirurgisk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incision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på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mistanke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om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absces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hvilket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ikke er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hensigtsmæssigt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ctr">
              <a:lnSpc>
                <a:spcPct val="90000"/>
              </a:lnSpc>
            </a:pP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er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vigtigt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at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initiere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systemisk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antimykotisk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behandling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hurtigst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muligt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at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undgå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permanent </a:t>
            </a:r>
            <a:r>
              <a:rPr lang="nl-NL" sz="1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hårtab</a:t>
            </a:r>
            <a:r>
              <a:rPr lang="nl-NL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da-DK" sz="1500" dirty="0"/>
          </a:p>
        </p:txBody>
      </p:sp>
    </p:spTree>
    <p:extLst>
      <p:ext uri="{BB962C8B-B14F-4D97-AF65-F5344CB8AC3E}">
        <p14:creationId xmlns:p14="http://schemas.microsoft.com/office/powerpoint/2010/main" val="7470747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3296414-C354-4038-A008-70976D294E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7FF5CE3-B741-44C1-98BA-1DF33DD0D4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8251" y="1"/>
            <a:ext cx="7773910" cy="6480535"/>
          </a:xfrm>
          <a:custGeom>
            <a:avLst/>
            <a:gdLst>
              <a:gd name="connsiteX0" fmla="*/ 1936967 w 7773910"/>
              <a:gd name="connsiteY0" fmla="*/ 0 h 6480535"/>
              <a:gd name="connsiteX1" fmla="*/ 7189009 w 7773910"/>
              <a:gd name="connsiteY1" fmla="*/ 0 h 6480535"/>
              <a:gd name="connsiteX2" fmla="*/ 7253472 w 7773910"/>
              <a:gd name="connsiteY2" fmla="*/ 92985 h 6480535"/>
              <a:gd name="connsiteX3" fmla="*/ 7329111 w 7773910"/>
              <a:gd name="connsiteY3" fmla="*/ 246089 h 6480535"/>
              <a:gd name="connsiteX4" fmla="*/ 7108006 w 7773910"/>
              <a:gd name="connsiteY4" fmla="*/ 4792035 h 6480535"/>
              <a:gd name="connsiteX5" fmla="*/ 4760021 w 7773910"/>
              <a:gd name="connsiteY5" fmla="*/ 6261757 h 6480535"/>
              <a:gd name="connsiteX6" fmla="*/ 1872238 w 7773910"/>
              <a:gd name="connsiteY6" fmla="*/ 6370095 h 6480535"/>
              <a:gd name="connsiteX7" fmla="*/ 720996 w 7773910"/>
              <a:gd name="connsiteY7" fmla="*/ 5225936 h 6480535"/>
              <a:gd name="connsiteX8" fmla="*/ 0 w 7773910"/>
              <a:gd name="connsiteY8" fmla="*/ 4891879 h 6480535"/>
              <a:gd name="connsiteX9" fmla="*/ 373222 w 7773910"/>
              <a:gd name="connsiteY9" fmla="*/ 4461158 h 6480535"/>
              <a:gd name="connsiteX10" fmla="*/ 430620 w 7773910"/>
              <a:gd name="connsiteY10" fmla="*/ 3248145 h 6480535"/>
              <a:gd name="connsiteX11" fmla="*/ 1467980 w 7773910"/>
              <a:gd name="connsiteY11" fmla="*/ 278642 h 6480535"/>
              <a:gd name="connsiteX12" fmla="*/ 1792897 w 7773910"/>
              <a:gd name="connsiteY12" fmla="*/ 67661 h 6480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773910" h="6480535">
                <a:moveTo>
                  <a:pt x="1936967" y="0"/>
                </a:moveTo>
                <a:lnTo>
                  <a:pt x="7189009" y="0"/>
                </a:lnTo>
                <a:lnTo>
                  <a:pt x="7253472" y="92985"/>
                </a:lnTo>
                <a:cubicBezTo>
                  <a:pt x="7281254" y="140208"/>
                  <a:pt x="7306529" y="191148"/>
                  <a:pt x="7329111" y="246089"/>
                </a:cubicBezTo>
                <a:cubicBezTo>
                  <a:pt x="7690423" y="1125148"/>
                  <a:pt x="8212752" y="2950682"/>
                  <a:pt x="7108006" y="4792035"/>
                </a:cubicBezTo>
                <a:cubicBezTo>
                  <a:pt x="6603335" y="5633263"/>
                  <a:pt x="5674812" y="5991577"/>
                  <a:pt x="4760021" y="6261757"/>
                </a:cubicBezTo>
                <a:cubicBezTo>
                  <a:pt x="4002399" y="6517651"/>
                  <a:pt x="2516836" y="6542732"/>
                  <a:pt x="1872238" y="6370095"/>
                </a:cubicBezTo>
                <a:cubicBezTo>
                  <a:pt x="1227640" y="6197459"/>
                  <a:pt x="1024577" y="5453286"/>
                  <a:pt x="720996" y="5225936"/>
                </a:cubicBezTo>
                <a:cubicBezTo>
                  <a:pt x="478621" y="4884394"/>
                  <a:pt x="0" y="4891879"/>
                  <a:pt x="0" y="4891879"/>
                </a:cubicBezTo>
                <a:cubicBezTo>
                  <a:pt x="1172" y="4832100"/>
                  <a:pt x="301315" y="4615311"/>
                  <a:pt x="373222" y="4461158"/>
                </a:cubicBezTo>
                <a:cubicBezTo>
                  <a:pt x="445129" y="4307004"/>
                  <a:pt x="349597" y="3945235"/>
                  <a:pt x="430620" y="3248145"/>
                </a:cubicBezTo>
                <a:cubicBezTo>
                  <a:pt x="511643" y="2551055"/>
                  <a:pt x="716391" y="900384"/>
                  <a:pt x="1467980" y="278642"/>
                </a:cubicBezTo>
                <a:cubicBezTo>
                  <a:pt x="1561928" y="200925"/>
                  <a:pt x="1671379" y="130832"/>
                  <a:pt x="1792897" y="67661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EC0F4EA-80E8-4830-A80E-AEFD38ADAC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979779" flipH="1">
            <a:off x="4597333" y="-996389"/>
            <a:ext cx="6567616" cy="8067356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59010"/>
              <a:gd name="connsiteY0" fmla="*/ 725435 h 725435"/>
              <a:gd name="connsiteX1" fmla="*/ 408106 w 959010"/>
              <a:gd name="connsiteY1" fmla="*/ 662779 h 725435"/>
              <a:gd name="connsiteX2" fmla="*/ 805685 w 959010"/>
              <a:gd name="connsiteY2" fmla="*/ 523410 h 725435"/>
              <a:gd name="connsiteX3" fmla="*/ 954560 w 959010"/>
              <a:gd name="connsiteY3" fmla="*/ 257282 h 725435"/>
              <a:gd name="connsiteX4" fmla="*/ 674525 w 959010"/>
              <a:gd name="connsiteY4" fmla="*/ 5631 h 725435"/>
              <a:gd name="connsiteX5" fmla="*/ 15300 w 959010"/>
              <a:gd name="connsiteY5" fmla="*/ 246614 h 725435"/>
              <a:gd name="connsiteX6" fmla="*/ 217325 w 959010"/>
              <a:gd name="connsiteY6" fmla="*/ 650664 h 725435"/>
              <a:gd name="connsiteX7" fmla="*/ 284667 w 959010"/>
              <a:gd name="connsiteY7" fmla="*/ 725435 h 725435"/>
              <a:gd name="connsiteX0" fmla="*/ 284667 w 967667"/>
              <a:gd name="connsiteY0" fmla="*/ 725435 h 725435"/>
              <a:gd name="connsiteX1" fmla="*/ 408106 w 967667"/>
              <a:gd name="connsiteY1" fmla="*/ 662779 h 725435"/>
              <a:gd name="connsiteX2" fmla="*/ 868683 w 967667"/>
              <a:gd name="connsiteY2" fmla="*/ 556279 h 725435"/>
              <a:gd name="connsiteX3" fmla="*/ 954560 w 967667"/>
              <a:gd name="connsiteY3" fmla="*/ 257282 h 725435"/>
              <a:gd name="connsiteX4" fmla="*/ 674525 w 967667"/>
              <a:gd name="connsiteY4" fmla="*/ 5631 h 725435"/>
              <a:gd name="connsiteX5" fmla="*/ 15300 w 967667"/>
              <a:gd name="connsiteY5" fmla="*/ 246614 h 725435"/>
              <a:gd name="connsiteX6" fmla="*/ 217325 w 967667"/>
              <a:gd name="connsiteY6" fmla="*/ 650664 h 725435"/>
              <a:gd name="connsiteX7" fmla="*/ 284667 w 967667"/>
              <a:gd name="connsiteY7" fmla="*/ 725435 h 725435"/>
              <a:gd name="connsiteX0" fmla="*/ 284667 w 966979"/>
              <a:gd name="connsiteY0" fmla="*/ 685615 h 685615"/>
              <a:gd name="connsiteX1" fmla="*/ 408106 w 966979"/>
              <a:gd name="connsiteY1" fmla="*/ 622959 h 685615"/>
              <a:gd name="connsiteX2" fmla="*/ 868683 w 966979"/>
              <a:gd name="connsiteY2" fmla="*/ 516459 h 685615"/>
              <a:gd name="connsiteX3" fmla="*/ 954560 w 966979"/>
              <a:gd name="connsiteY3" fmla="*/ 217462 h 685615"/>
              <a:gd name="connsiteX4" fmla="*/ 684112 w 966979"/>
              <a:gd name="connsiteY4" fmla="*/ 9636 h 685615"/>
              <a:gd name="connsiteX5" fmla="*/ 15300 w 966979"/>
              <a:gd name="connsiteY5" fmla="*/ 206794 h 685615"/>
              <a:gd name="connsiteX6" fmla="*/ 217325 w 966979"/>
              <a:gd name="connsiteY6" fmla="*/ 610844 h 685615"/>
              <a:gd name="connsiteX7" fmla="*/ 284667 w 966979"/>
              <a:gd name="connsiteY7" fmla="*/ 685615 h 685615"/>
              <a:gd name="connsiteX0" fmla="*/ 283787 w 966099"/>
              <a:gd name="connsiteY0" fmla="*/ 685615 h 685615"/>
              <a:gd name="connsiteX1" fmla="*/ 407226 w 966099"/>
              <a:gd name="connsiteY1" fmla="*/ 622959 h 685615"/>
              <a:gd name="connsiteX2" fmla="*/ 867803 w 966099"/>
              <a:gd name="connsiteY2" fmla="*/ 516459 h 685615"/>
              <a:gd name="connsiteX3" fmla="*/ 953680 w 966099"/>
              <a:gd name="connsiteY3" fmla="*/ 217462 h 685615"/>
              <a:gd name="connsiteX4" fmla="*/ 683232 w 966099"/>
              <a:gd name="connsiteY4" fmla="*/ 9636 h 685615"/>
              <a:gd name="connsiteX5" fmla="*/ 14420 w 966099"/>
              <a:gd name="connsiteY5" fmla="*/ 206794 h 685615"/>
              <a:gd name="connsiteX6" fmla="*/ 221923 w 966099"/>
              <a:gd name="connsiteY6" fmla="*/ 610844 h 685615"/>
              <a:gd name="connsiteX7" fmla="*/ 283787 w 966099"/>
              <a:gd name="connsiteY7" fmla="*/ 685615 h 685615"/>
              <a:gd name="connsiteX0" fmla="*/ 282418 w 966099"/>
              <a:gd name="connsiteY0" fmla="*/ 671920 h 671920"/>
              <a:gd name="connsiteX1" fmla="*/ 407226 w 966099"/>
              <a:gd name="connsiteY1" fmla="*/ 622959 h 671920"/>
              <a:gd name="connsiteX2" fmla="*/ 867803 w 966099"/>
              <a:gd name="connsiteY2" fmla="*/ 516459 h 671920"/>
              <a:gd name="connsiteX3" fmla="*/ 953680 w 966099"/>
              <a:gd name="connsiteY3" fmla="*/ 217462 h 671920"/>
              <a:gd name="connsiteX4" fmla="*/ 683232 w 966099"/>
              <a:gd name="connsiteY4" fmla="*/ 9636 h 671920"/>
              <a:gd name="connsiteX5" fmla="*/ 14420 w 966099"/>
              <a:gd name="connsiteY5" fmla="*/ 206794 h 671920"/>
              <a:gd name="connsiteX6" fmla="*/ 221923 w 966099"/>
              <a:gd name="connsiteY6" fmla="*/ 610844 h 671920"/>
              <a:gd name="connsiteX7" fmla="*/ 282418 w 966099"/>
              <a:gd name="connsiteY7" fmla="*/ 671920 h 671920"/>
              <a:gd name="connsiteX0" fmla="*/ 282418 w 966099"/>
              <a:gd name="connsiteY0" fmla="*/ 671920 h 672429"/>
              <a:gd name="connsiteX1" fmla="*/ 338878 w 966099"/>
              <a:gd name="connsiteY1" fmla="*/ 639121 h 672429"/>
              <a:gd name="connsiteX2" fmla="*/ 407226 w 966099"/>
              <a:gd name="connsiteY2" fmla="*/ 622959 h 672429"/>
              <a:gd name="connsiteX3" fmla="*/ 867803 w 966099"/>
              <a:gd name="connsiteY3" fmla="*/ 516459 h 672429"/>
              <a:gd name="connsiteX4" fmla="*/ 953680 w 966099"/>
              <a:gd name="connsiteY4" fmla="*/ 217462 h 672429"/>
              <a:gd name="connsiteX5" fmla="*/ 683232 w 966099"/>
              <a:gd name="connsiteY5" fmla="*/ 9636 h 672429"/>
              <a:gd name="connsiteX6" fmla="*/ 14420 w 966099"/>
              <a:gd name="connsiteY6" fmla="*/ 206794 h 672429"/>
              <a:gd name="connsiteX7" fmla="*/ 221923 w 966099"/>
              <a:gd name="connsiteY7" fmla="*/ 610844 h 672429"/>
              <a:gd name="connsiteX8" fmla="*/ 282418 w 966099"/>
              <a:gd name="connsiteY8" fmla="*/ 671920 h 672429"/>
              <a:gd name="connsiteX0" fmla="*/ 282418 w 966099"/>
              <a:gd name="connsiteY0" fmla="*/ 671920 h 672356"/>
              <a:gd name="connsiteX1" fmla="*/ 337508 w 966099"/>
              <a:gd name="connsiteY1" fmla="*/ 633643 h 672356"/>
              <a:gd name="connsiteX2" fmla="*/ 407226 w 966099"/>
              <a:gd name="connsiteY2" fmla="*/ 622959 h 672356"/>
              <a:gd name="connsiteX3" fmla="*/ 867803 w 966099"/>
              <a:gd name="connsiteY3" fmla="*/ 516459 h 672356"/>
              <a:gd name="connsiteX4" fmla="*/ 953680 w 966099"/>
              <a:gd name="connsiteY4" fmla="*/ 217462 h 672356"/>
              <a:gd name="connsiteX5" fmla="*/ 683232 w 966099"/>
              <a:gd name="connsiteY5" fmla="*/ 9636 h 672356"/>
              <a:gd name="connsiteX6" fmla="*/ 14420 w 966099"/>
              <a:gd name="connsiteY6" fmla="*/ 206794 h 672356"/>
              <a:gd name="connsiteX7" fmla="*/ 221923 w 966099"/>
              <a:gd name="connsiteY7" fmla="*/ 610844 h 672356"/>
              <a:gd name="connsiteX8" fmla="*/ 282418 w 966099"/>
              <a:gd name="connsiteY8" fmla="*/ 671920 h 672356"/>
              <a:gd name="connsiteX0" fmla="*/ 282418 w 966099"/>
              <a:gd name="connsiteY0" fmla="*/ 671920 h 671920"/>
              <a:gd name="connsiteX1" fmla="*/ 337508 w 966099"/>
              <a:gd name="connsiteY1" fmla="*/ 633643 h 671920"/>
              <a:gd name="connsiteX2" fmla="*/ 407226 w 966099"/>
              <a:gd name="connsiteY2" fmla="*/ 622959 h 671920"/>
              <a:gd name="connsiteX3" fmla="*/ 867803 w 966099"/>
              <a:gd name="connsiteY3" fmla="*/ 516459 h 671920"/>
              <a:gd name="connsiteX4" fmla="*/ 953680 w 966099"/>
              <a:gd name="connsiteY4" fmla="*/ 217462 h 671920"/>
              <a:gd name="connsiteX5" fmla="*/ 683232 w 966099"/>
              <a:gd name="connsiteY5" fmla="*/ 9636 h 671920"/>
              <a:gd name="connsiteX6" fmla="*/ 14420 w 966099"/>
              <a:gd name="connsiteY6" fmla="*/ 206794 h 671920"/>
              <a:gd name="connsiteX7" fmla="*/ 221923 w 966099"/>
              <a:gd name="connsiteY7" fmla="*/ 610844 h 671920"/>
              <a:gd name="connsiteX8" fmla="*/ 282418 w 96609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343"/>
              <a:gd name="connsiteY0" fmla="*/ 671920 h 671920"/>
              <a:gd name="connsiteX1" fmla="*/ 337508 w 965343"/>
              <a:gd name="connsiteY1" fmla="*/ 633643 h 671920"/>
              <a:gd name="connsiteX2" fmla="*/ 437355 w 965343"/>
              <a:gd name="connsiteY2" fmla="*/ 631177 h 671920"/>
              <a:gd name="connsiteX3" fmla="*/ 867803 w 965343"/>
              <a:gd name="connsiteY3" fmla="*/ 516459 h 671920"/>
              <a:gd name="connsiteX4" fmla="*/ 953680 w 965343"/>
              <a:gd name="connsiteY4" fmla="*/ 217462 h 671920"/>
              <a:gd name="connsiteX5" fmla="*/ 683232 w 965343"/>
              <a:gd name="connsiteY5" fmla="*/ 9636 h 671920"/>
              <a:gd name="connsiteX6" fmla="*/ 14420 w 965343"/>
              <a:gd name="connsiteY6" fmla="*/ 206794 h 671920"/>
              <a:gd name="connsiteX7" fmla="*/ 221923 w 965343"/>
              <a:gd name="connsiteY7" fmla="*/ 610844 h 671920"/>
              <a:gd name="connsiteX8" fmla="*/ 282418 w 965343"/>
              <a:gd name="connsiteY8" fmla="*/ 671920 h 671920"/>
              <a:gd name="connsiteX0" fmla="*/ 282418 w 964893"/>
              <a:gd name="connsiteY0" fmla="*/ 664870 h 664870"/>
              <a:gd name="connsiteX1" fmla="*/ 337508 w 964893"/>
              <a:gd name="connsiteY1" fmla="*/ 626593 h 664870"/>
              <a:gd name="connsiteX2" fmla="*/ 437355 w 964893"/>
              <a:gd name="connsiteY2" fmla="*/ 624127 h 664870"/>
              <a:gd name="connsiteX3" fmla="*/ 867803 w 964893"/>
              <a:gd name="connsiteY3" fmla="*/ 509409 h 664870"/>
              <a:gd name="connsiteX4" fmla="*/ 953680 w 964893"/>
              <a:gd name="connsiteY4" fmla="*/ 210412 h 664870"/>
              <a:gd name="connsiteX5" fmla="*/ 689605 w 964893"/>
              <a:gd name="connsiteY5" fmla="*/ 10843 h 664870"/>
              <a:gd name="connsiteX6" fmla="*/ 14420 w 964893"/>
              <a:gd name="connsiteY6" fmla="*/ 199744 h 664870"/>
              <a:gd name="connsiteX7" fmla="*/ 221923 w 964893"/>
              <a:gd name="connsiteY7" fmla="*/ 603794 h 664870"/>
              <a:gd name="connsiteX8" fmla="*/ 282418 w 964893"/>
              <a:gd name="connsiteY8" fmla="*/ 664870 h 664870"/>
              <a:gd name="connsiteX0" fmla="*/ 288372 w 970847"/>
              <a:gd name="connsiteY0" fmla="*/ 654213 h 654213"/>
              <a:gd name="connsiteX1" fmla="*/ 343462 w 970847"/>
              <a:gd name="connsiteY1" fmla="*/ 615936 h 654213"/>
              <a:gd name="connsiteX2" fmla="*/ 443309 w 970847"/>
              <a:gd name="connsiteY2" fmla="*/ 613470 h 654213"/>
              <a:gd name="connsiteX3" fmla="*/ 873757 w 970847"/>
              <a:gd name="connsiteY3" fmla="*/ 498752 h 654213"/>
              <a:gd name="connsiteX4" fmla="*/ 959634 w 970847"/>
              <a:gd name="connsiteY4" fmla="*/ 199755 h 654213"/>
              <a:gd name="connsiteX5" fmla="*/ 695559 w 970847"/>
              <a:gd name="connsiteY5" fmla="*/ 186 h 654213"/>
              <a:gd name="connsiteX6" fmla="*/ 13395 w 970847"/>
              <a:gd name="connsiteY6" fmla="*/ 233317 h 654213"/>
              <a:gd name="connsiteX7" fmla="*/ 227877 w 970847"/>
              <a:gd name="connsiteY7" fmla="*/ 593137 h 654213"/>
              <a:gd name="connsiteX8" fmla="*/ 288372 w 970847"/>
              <a:gd name="connsiteY8" fmla="*/ 654213 h 654213"/>
              <a:gd name="connsiteX0" fmla="*/ 291425 w 973900"/>
              <a:gd name="connsiteY0" fmla="*/ 654213 h 654213"/>
              <a:gd name="connsiteX1" fmla="*/ 346515 w 973900"/>
              <a:gd name="connsiteY1" fmla="*/ 615936 h 654213"/>
              <a:gd name="connsiteX2" fmla="*/ 446362 w 973900"/>
              <a:gd name="connsiteY2" fmla="*/ 613470 h 654213"/>
              <a:gd name="connsiteX3" fmla="*/ 876810 w 973900"/>
              <a:gd name="connsiteY3" fmla="*/ 498752 h 654213"/>
              <a:gd name="connsiteX4" fmla="*/ 962687 w 973900"/>
              <a:gd name="connsiteY4" fmla="*/ 199755 h 654213"/>
              <a:gd name="connsiteX5" fmla="*/ 698612 w 973900"/>
              <a:gd name="connsiteY5" fmla="*/ 186 h 654213"/>
              <a:gd name="connsiteX6" fmla="*/ 16448 w 973900"/>
              <a:gd name="connsiteY6" fmla="*/ 233317 h 654213"/>
              <a:gd name="connsiteX7" fmla="*/ 230930 w 973900"/>
              <a:gd name="connsiteY7" fmla="*/ 593137 h 654213"/>
              <a:gd name="connsiteX8" fmla="*/ 291425 w 973900"/>
              <a:gd name="connsiteY8" fmla="*/ 654213 h 654213"/>
              <a:gd name="connsiteX0" fmla="*/ 291425 w 973900"/>
              <a:gd name="connsiteY0" fmla="*/ 655114 h 655114"/>
              <a:gd name="connsiteX1" fmla="*/ 346515 w 973900"/>
              <a:gd name="connsiteY1" fmla="*/ 616837 h 655114"/>
              <a:gd name="connsiteX2" fmla="*/ 446362 w 973900"/>
              <a:gd name="connsiteY2" fmla="*/ 614371 h 655114"/>
              <a:gd name="connsiteX3" fmla="*/ 876810 w 973900"/>
              <a:gd name="connsiteY3" fmla="*/ 499653 h 655114"/>
              <a:gd name="connsiteX4" fmla="*/ 962687 w 973900"/>
              <a:gd name="connsiteY4" fmla="*/ 200656 h 655114"/>
              <a:gd name="connsiteX5" fmla="*/ 698612 w 973900"/>
              <a:gd name="connsiteY5" fmla="*/ 1087 h 655114"/>
              <a:gd name="connsiteX6" fmla="*/ 16448 w 973900"/>
              <a:gd name="connsiteY6" fmla="*/ 234218 h 655114"/>
              <a:gd name="connsiteX7" fmla="*/ 230930 w 973900"/>
              <a:gd name="connsiteY7" fmla="*/ 594038 h 655114"/>
              <a:gd name="connsiteX8" fmla="*/ 291425 w 973900"/>
              <a:gd name="connsiteY8" fmla="*/ 655114 h 655114"/>
              <a:gd name="connsiteX0" fmla="*/ 291425 w 975164"/>
              <a:gd name="connsiteY0" fmla="*/ 647870 h 647870"/>
              <a:gd name="connsiteX1" fmla="*/ 346515 w 975164"/>
              <a:gd name="connsiteY1" fmla="*/ 609593 h 647870"/>
              <a:gd name="connsiteX2" fmla="*/ 446362 w 975164"/>
              <a:gd name="connsiteY2" fmla="*/ 607127 h 647870"/>
              <a:gd name="connsiteX3" fmla="*/ 876810 w 975164"/>
              <a:gd name="connsiteY3" fmla="*/ 492409 h 647870"/>
              <a:gd name="connsiteX4" fmla="*/ 962687 w 975164"/>
              <a:gd name="connsiteY4" fmla="*/ 193412 h 647870"/>
              <a:gd name="connsiteX5" fmla="*/ 680730 w 975164"/>
              <a:gd name="connsiteY5" fmla="*/ 1283 h 647870"/>
              <a:gd name="connsiteX6" fmla="*/ 16448 w 975164"/>
              <a:gd name="connsiteY6" fmla="*/ 226974 h 647870"/>
              <a:gd name="connsiteX7" fmla="*/ 230930 w 975164"/>
              <a:gd name="connsiteY7" fmla="*/ 586794 h 647870"/>
              <a:gd name="connsiteX8" fmla="*/ 291425 w 975164"/>
              <a:gd name="connsiteY8" fmla="*/ 647870 h 647870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767 h 651767"/>
              <a:gd name="connsiteX1" fmla="*/ 346515 w 975164"/>
              <a:gd name="connsiteY1" fmla="*/ 613490 h 651767"/>
              <a:gd name="connsiteX2" fmla="*/ 446362 w 975164"/>
              <a:gd name="connsiteY2" fmla="*/ 611024 h 651767"/>
              <a:gd name="connsiteX3" fmla="*/ 876810 w 975164"/>
              <a:gd name="connsiteY3" fmla="*/ 496306 h 651767"/>
              <a:gd name="connsiteX4" fmla="*/ 962687 w 975164"/>
              <a:gd name="connsiteY4" fmla="*/ 197309 h 651767"/>
              <a:gd name="connsiteX5" fmla="*/ 680730 w 975164"/>
              <a:gd name="connsiteY5" fmla="*/ 5180 h 651767"/>
              <a:gd name="connsiteX6" fmla="*/ 201924 w 975164"/>
              <a:gd name="connsiteY6" fmla="*/ 69993 h 651767"/>
              <a:gd name="connsiteX7" fmla="*/ 16448 w 975164"/>
              <a:gd name="connsiteY7" fmla="*/ 230871 h 651767"/>
              <a:gd name="connsiteX8" fmla="*/ 230930 w 975164"/>
              <a:gd name="connsiteY8" fmla="*/ 590691 h 651767"/>
              <a:gd name="connsiteX9" fmla="*/ 291425 w 975164"/>
              <a:gd name="connsiteY9" fmla="*/ 651767 h 651767"/>
              <a:gd name="connsiteX0" fmla="*/ 291319 w 975058"/>
              <a:gd name="connsiteY0" fmla="*/ 651767 h 651767"/>
              <a:gd name="connsiteX1" fmla="*/ 346409 w 975058"/>
              <a:gd name="connsiteY1" fmla="*/ 613490 h 651767"/>
              <a:gd name="connsiteX2" fmla="*/ 446256 w 975058"/>
              <a:gd name="connsiteY2" fmla="*/ 611024 h 651767"/>
              <a:gd name="connsiteX3" fmla="*/ 876704 w 975058"/>
              <a:gd name="connsiteY3" fmla="*/ 496306 h 651767"/>
              <a:gd name="connsiteX4" fmla="*/ 962581 w 975058"/>
              <a:gd name="connsiteY4" fmla="*/ 197309 h 651767"/>
              <a:gd name="connsiteX5" fmla="*/ 680624 w 975058"/>
              <a:gd name="connsiteY5" fmla="*/ 5180 h 651767"/>
              <a:gd name="connsiteX6" fmla="*/ 201818 w 975058"/>
              <a:gd name="connsiteY6" fmla="*/ 69993 h 651767"/>
              <a:gd name="connsiteX7" fmla="*/ 16468 w 975058"/>
              <a:gd name="connsiteY7" fmla="*/ 247811 h 651767"/>
              <a:gd name="connsiteX8" fmla="*/ 230824 w 975058"/>
              <a:gd name="connsiteY8" fmla="*/ 590691 h 651767"/>
              <a:gd name="connsiteX9" fmla="*/ 291319 w 975058"/>
              <a:gd name="connsiteY9" fmla="*/ 651767 h 651767"/>
              <a:gd name="connsiteX0" fmla="*/ 294026 w 977765"/>
              <a:gd name="connsiteY0" fmla="*/ 651767 h 651767"/>
              <a:gd name="connsiteX1" fmla="*/ 349116 w 977765"/>
              <a:gd name="connsiteY1" fmla="*/ 613490 h 651767"/>
              <a:gd name="connsiteX2" fmla="*/ 448963 w 977765"/>
              <a:gd name="connsiteY2" fmla="*/ 611024 h 651767"/>
              <a:gd name="connsiteX3" fmla="*/ 879411 w 977765"/>
              <a:gd name="connsiteY3" fmla="*/ 496306 h 651767"/>
              <a:gd name="connsiteX4" fmla="*/ 965288 w 977765"/>
              <a:gd name="connsiteY4" fmla="*/ 197309 h 651767"/>
              <a:gd name="connsiteX5" fmla="*/ 683331 w 977765"/>
              <a:gd name="connsiteY5" fmla="*/ 5180 h 651767"/>
              <a:gd name="connsiteX6" fmla="*/ 204525 w 977765"/>
              <a:gd name="connsiteY6" fmla="*/ 69993 h 651767"/>
              <a:gd name="connsiteX7" fmla="*/ 19175 w 977765"/>
              <a:gd name="connsiteY7" fmla="*/ 247811 h 651767"/>
              <a:gd name="connsiteX8" fmla="*/ 233531 w 977765"/>
              <a:gd name="connsiteY8" fmla="*/ 590691 h 651767"/>
              <a:gd name="connsiteX9" fmla="*/ 294026 w 977765"/>
              <a:gd name="connsiteY9" fmla="*/ 651767 h 651767"/>
              <a:gd name="connsiteX0" fmla="*/ 292584 w 976323"/>
              <a:gd name="connsiteY0" fmla="*/ 651767 h 651767"/>
              <a:gd name="connsiteX1" fmla="*/ 347674 w 976323"/>
              <a:gd name="connsiteY1" fmla="*/ 613490 h 651767"/>
              <a:gd name="connsiteX2" fmla="*/ 447521 w 976323"/>
              <a:gd name="connsiteY2" fmla="*/ 611024 h 651767"/>
              <a:gd name="connsiteX3" fmla="*/ 877969 w 976323"/>
              <a:gd name="connsiteY3" fmla="*/ 496306 h 651767"/>
              <a:gd name="connsiteX4" fmla="*/ 963846 w 976323"/>
              <a:gd name="connsiteY4" fmla="*/ 197309 h 651767"/>
              <a:gd name="connsiteX5" fmla="*/ 681889 w 976323"/>
              <a:gd name="connsiteY5" fmla="*/ 5180 h 651767"/>
              <a:gd name="connsiteX6" fmla="*/ 203083 w 976323"/>
              <a:gd name="connsiteY6" fmla="*/ 69993 h 651767"/>
              <a:gd name="connsiteX7" fmla="*/ 19443 w 976323"/>
              <a:gd name="connsiteY7" fmla="*/ 254442 h 651767"/>
              <a:gd name="connsiteX8" fmla="*/ 232089 w 976323"/>
              <a:gd name="connsiteY8" fmla="*/ 590691 h 651767"/>
              <a:gd name="connsiteX9" fmla="*/ 292584 w 976323"/>
              <a:gd name="connsiteY9" fmla="*/ 651767 h 651767"/>
              <a:gd name="connsiteX0" fmla="*/ 292584 w 974891"/>
              <a:gd name="connsiteY0" fmla="*/ 651767 h 651767"/>
              <a:gd name="connsiteX1" fmla="*/ 347674 w 974891"/>
              <a:gd name="connsiteY1" fmla="*/ 613490 h 651767"/>
              <a:gd name="connsiteX2" fmla="*/ 447521 w 974891"/>
              <a:gd name="connsiteY2" fmla="*/ 611024 h 651767"/>
              <a:gd name="connsiteX3" fmla="*/ 871513 w 974891"/>
              <a:gd name="connsiteY3" fmla="*/ 476756 h 651767"/>
              <a:gd name="connsiteX4" fmla="*/ 963846 w 974891"/>
              <a:gd name="connsiteY4" fmla="*/ 197309 h 651767"/>
              <a:gd name="connsiteX5" fmla="*/ 681889 w 974891"/>
              <a:gd name="connsiteY5" fmla="*/ 5180 h 651767"/>
              <a:gd name="connsiteX6" fmla="*/ 203083 w 974891"/>
              <a:gd name="connsiteY6" fmla="*/ 69993 h 651767"/>
              <a:gd name="connsiteX7" fmla="*/ 19443 w 974891"/>
              <a:gd name="connsiteY7" fmla="*/ 254442 h 651767"/>
              <a:gd name="connsiteX8" fmla="*/ 232089 w 974891"/>
              <a:gd name="connsiteY8" fmla="*/ 590691 h 651767"/>
              <a:gd name="connsiteX9" fmla="*/ 292584 w 9748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47259"/>
              <a:gd name="connsiteY0" fmla="*/ 652072 h 652072"/>
              <a:gd name="connsiteX1" fmla="*/ 347674 w 947259"/>
              <a:gd name="connsiteY1" fmla="*/ 613795 h 652072"/>
              <a:gd name="connsiteX2" fmla="*/ 492610 w 947259"/>
              <a:gd name="connsiteY2" fmla="*/ 599700 h 652072"/>
              <a:gd name="connsiteX3" fmla="*/ 871513 w 947259"/>
              <a:gd name="connsiteY3" fmla="*/ 477061 h 652072"/>
              <a:gd name="connsiteX4" fmla="*/ 932661 w 947259"/>
              <a:gd name="connsiteY4" fmla="*/ 202828 h 652072"/>
              <a:gd name="connsiteX5" fmla="*/ 681889 w 947259"/>
              <a:gd name="connsiteY5" fmla="*/ 5485 h 652072"/>
              <a:gd name="connsiteX6" fmla="*/ 203083 w 947259"/>
              <a:gd name="connsiteY6" fmla="*/ 70298 h 652072"/>
              <a:gd name="connsiteX7" fmla="*/ 19443 w 947259"/>
              <a:gd name="connsiteY7" fmla="*/ 254747 h 652072"/>
              <a:gd name="connsiteX8" fmla="*/ 232089 w 947259"/>
              <a:gd name="connsiteY8" fmla="*/ 590996 h 652072"/>
              <a:gd name="connsiteX9" fmla="*/ 292584 w 947259"/>
              <a:gd name="connsiteY9" fmla="*/ 652072 h 652072"/>
              <a:gd name="connsiteX0" fmla="*/ 292584 w 935943"/>
              <a:gd name="connsiteY0" fmla="*/ 652294 h 652294"/>
              <a:gd name="connsiteX1" fmla="*/ 347674 w 935943"/>
              <a:gd name="connsiteY1" fmla="*/ 614017 h 652294"/>
              <a:gd name="connsiteX2" fmla="*/ 492610 w 935943"/>
              <a:gd name="connsiteY2" fmla="*/ 599922 h 652294"/>
              <a:gd name="connsiteX3" fmla="*/ 871513 w 935943"/>
              <a:gd name="connsiteY3" fmla="*/ 477283 h 652294"/>
              <a:gd name="connsiteX4" fmla="*/ 918074 w 935943"/>
              <a:gd name="connsiteY4" fmla="*/ 206812 h 652294"/>
              <a:gd name="connsiteX5" fmla="*/ 681889 w 935943"/>
              <a:gd name="connsiteY5" fmla="*/ 5707 h 652294"/>
              <a:gd name="connsiteX6" fmla="*/ 203083 w 935943"/>
              <a:gd name="connsiteY6" fmla="*/ 70520 h 652294"/>
              <a:gd name="connsiteX7" fmla="*/ 19443 w 935943"/>
              <a:gd name="connsiteY7" fmla="*/ 254969 h 652294"/>
              <a:gd name="connsiteX8" fmla="*/ 232089 w 935943"/>
              <a:gd name="connsiteY8" fmla="*/ 591218 h 652294"/>
              <a:gd name="connsiteX9" fmla="*/ 292584 w 935943"/>
              <a:gd name="connsiteY9" fmla="*/ 652294 h 652294"/>
              <a:gd name="connsiteX0" fmla="*/ 292584 w 935943"/>
              <a:gd name="connsiteY0" fmla="*/ 651279 h 651279"/>
              <a:gd name="connsiteX1" fmla="*/ 347674 w 935943"/>
              <a:gd name="connsiteY1" fmla="*/ 613002 h 651279"/>
              <a:gd name="connsiteX2" fmla="*/ 492610 w 935943"/>
              <a:gd name="connsiteY2" fmla="*/ 598907 h 651279"/>
              <a:gd name="connsiteX3" fmla="*/ 871513 w 935943"/>
              <a:gd name="connsiteY3" fmla="*/ 476268 h 651279"/>
              <a:gd name="connsiteX4" fmla="*/ 918074 w 935943"/>
              <a:gd name="connsiteY4" fmla="*/ 205797 h 651279"/>
              <a:gd name="connsiteX5" fmla="*/ 681889 w 935943"/>
              <a:gd name="connsiteY5" fmla="*/ 4692 h 651279"/>
              <a:gd name="connsiteX6" fmla="*/ 205135 w 935943"/>
              <a:gd name="connsiteY6" fmla="*/ 77462 h 651279"/>
              <a:gd name="connsiteX7" fmla="*/ 19443 w 935943"/>
              <a:gd name="connsiteY7" fmla="*/ 253954 h 651279"/>
              <a:gd name="connsiteX8" fmla="*/ 232089 w 935943"/>
              <a:gd name="connsiteY8" fmla="*/ 590203 h 651279"/>
              <a:gd name="connsiteX9" fmla="*/ 292584 w 935943"/>
              <a:gd name="connsiteY9" fmla="*/ 651279 h 651279"/>
              <a:gd name="connsiteX0" fmla="*/ 292584 w 935229"/>
              <a:gd name="connsiteY0" fmla="*/ 641781 h 641781"/>
              <a:gd name="connsiteX1" fmla="*/ 347674 w 935229"/>
              <a:gd name="connsiteY1" fmla="*/ 603504 h 641781"/>
              <a:gd name="connsiteX2" fmla="*/ 492610 w 935229"/>
              <a:gd name="connsiteY2" fmla="*/ 589409 h 641781"/>
              <a:gd name="connsiteX3" fmla="*/ 871513 w 935229"/>
              <a:gd name="connsiteY3" fmla="*/ 466770 h 641781"/>
              <a:gd name="connsiteX4" fmla="*/ 918074 w 935229"/>
              <a:gd name="connsiteY4" fmla="*/ 196299 h 641781"/>
              <a:gd name="connsiteX5" fmla="*/ 691598 w 935229"/>
              <a:gd name="connsiteY5" fmla="*/ 5419 h 641781"/>
              <a:gd name="connsiteX6" fmla="*/ 205135 w 935229"/>
              <a:gd name="connsiteY6" fmla="*/ 67964 h 641781"/>
              <a:gd name="connsiteX7" fmla="*/ 19443 w 935229"/>
              <a:gd name="connsiteY7" fmla="*/ 244456 h 641781"/>
              <a:gd name="connsiteX8" fmla="*/ 232089 w 935229"/>
              <a:gd name="connsiteY8" fmla="*/ 580705 h 641781"/>
              <a:gd name="connsiteX9" fmla="*/ 292584 w 935229"/>
              <a:gd name="connsiteY9" fmla="*/ 641781 h 641781"/>
              <a:gd name="connsiteX0" fmla="*/ 295652 w 938297"/>
              <a:gd name="connsiteY0" fmla="*/ 641781 h 641781"/>
              <a:gd name="connsiteX1" fmla="*/ 350742 w 938297"/>
              <a:gd name="connsiteY1" fmla="*/ 603504 h 641781"/>
              <a:gd name="connsiteX2" fmla="*/ 495678 w 938297"/>
              <a:gd name="connsiteY2" fmla="*/ 589409 h 641781"/>
              <a:gd name="connsiteX3" fmla="*/ 874581 w 938297"/>
              <a:gd name="connsiteY3" fmla="*/ 466770 h 641781"/>
              <a:gd name="connsiteX4" fmla="*/ 921142 w 938297"/>
              <a:gd name="connsiteY4" fmla="*/ 196299 h 641781"/>
              <a:gd name="connsiteX5" fmla="*/ 694666 w 938297"/>
              <a:gd name="connsiteY5" fmla="*/ 5419 h 641781"/>
              <a:gd name="connsiteX6" fmla="*/ 208203 w 938297"/>
              <a:gd name="connsiteY6" fmla="*/ 67964 h 641781"/>
              <a:gd name="connsiteX7" fmla="*/ 18881 w 938297"/>
              <a:gd name="connsiteY7" fmla="*/ 244736 h 641781"/>
              <a:gd name="connsiteX8" fmla="*/ 235157 w 938297"/>
              <a:gd name="connsiteY8" fmla="*/ 580705 h 641781"/>
              <a:gd name="connsiteX9" fmla="*/ 295652 w 938297"/>
              <a:gd name="connsiteY9" fmla="*/ 641781 h 641781"/>
              <a:gd name="connsiteX0" fmla="*/ 286894 w 929539"/>
              <a:gd name="connsiteY0" fmla="*/ 641781 h 641781"/>
              <a:gd name="connsiteX1" fmla="*/ 341984 w 929539"/>
              <a:gd name="connsiteY1" fmla="*/ 603504 h 641781"/>
              <a:gd name="connsiteX2" fmla="*/ 486920 w 929539"/>
              <a:gd name="connsiteY2" fmla="*/ 589409 h 641781"/>
              <a:gd name="connsiteX3" fmla="*/ 865823 w 929539"/>
              <a:gd name="connsiteY3" fmla="*/ 466770 h 641781"/>
              <a:gd name="connsiteX4" fmla="*/ 912384 w 929539"/>
              <a:gd name="connsiteY4" fmla="*/ 196299 h 641781"/>
              <a:gd name="connsiteX5" fmla="*/ 685908 w 929539"/>
              <a:gd name="connsiteY5" fmla="*/ 5419 h 641781"/>
              <a:gd name="connsiteX6" fmla="*/ 199445 w 929539"/>
              <a:gd name="connsiteY6" fmla="*/ 67964 h 641781"/>
              <a:gd name="connsiteX7" fmla="*/ 10123 w 929539"/>
              <a:gd name="connsiteY7" fmla="*/ 244736 h 641781"/>
              <a:gd name="connsiteX8" fmla="*/ 42381 w 929539"/>
              <a:gd name="connsiteY8" fmla="*/ 489922 h 641781"/>
              <a:gd name="connsiteX9" fmla="*/ 226399 w 929539"/>
              <a:gd name="connsiteY9" fmla="*/ 580705 h 641781"/>
              <a:gd name="connsiteX10" fmla="*/ 286894 w 929539"/>
              <a:gd name="connsiteY10" fmla="*/ 641781 h 641781"/>
              <a:gd name="connsiteX0" fmla="*/ 286894 w 929539"/>
              <a:gd name="connsiteY0" fmla="*/ 648665 h 648665"/>
              <a:gd name="connsiteX1" fmla="*/ 341984 w 929539"/>
              <a:gd name="connsiteY1" fmla="*/ 610388 h 648665"/>
              <a:gd name="connsiteX2" fmla="*/ 486920 w 929539"/>
              <a:gd name="connsiteY2" fmla="*/ 596293 h 648665"/>
              <a:gd name="connsiteX3" fmla="*/ 865823 w 929539"/>
              <a:gd name="connsiteY3" fmla="*/ 473654 h 648665"/>
              <a:gd name="connsiteX4" fmla="*/ 912384 w 929539"/>
              <a:gd name="connsiteY4" fmla="*/ 203183 h 648665"/>
              <a:gd name="connsiteX5" fmla="*/ 685908 w 929539"/>
              <a:gd name="connsiteY5" fmla="*/ 12303 h 648665"/>
              <a:gd name="connsiteX6" fmla="*/ 193202 w 929539"/>
              <a:gd name="connsiteY6" fmla="*/ 42960 h 648665"/>
              <a:gd name="connsiteX7" fmla="*/ 10123 w 929539"/>
              <a:gd name="connsiteY7" fmla="*/ 251620 h 648665"/>
              <a:gd name="connsiteX8" fmla="*/ 42381 w 929539"/>
              <a:gd name="connsiteY8" fmla="*/ 496806 h 648665"/>
              <a:gd name="connsiteX9" fmla="*/ 226399 w 929539"/>
              <a:gd name="connsiteY9" fmla="*/ 587589 h 648665"/>
              <a:gd name="connsiteX10" fmla="*/ 286894 w 929539"/>
              <a:gd name="connsiteY10" fmla="*/ 648665 h 648665"/>
              <a:gd name="connsiteX0" fmla="*/ 286894 w 924871"/>
              <a:gd name="connsiteY0" fmla="*/ 660064 h 660064"/>
              <a:gd name="connsiteX1" fmla="*/ 341984 w 924871"/>
              <a:gd name="connsiteY1" fmla="*/ 621787 h 660064"/>
              <a:gd name="connsiteX2" fmla="*/ 486920 w 924871"/>
              <a:gd name="connsiteY2" fmla="*/ 607692 h 660064"/>
              <a:gd name="connsiteX3" fmla="*/ 865823 w 924871"/>
              <a:gd name="connsiteY3" fmla="*/ 485053 h 660064"/>
              <a:gd name="connsiteX4" fmla="*/ 912384 w 924871"/>
              <a:gd name="connsiteY4" fmla="*/ 214582 h 660064"/>
              <a:gd name="connsiteX5" fmla="*/ 749459 w 924871"/>
              <a:gd name="connsiteY5" fmla="*/ 9554 h 660064"/>
              <a:gd name="connsiteX6" fmla="*/ 193202 w 924871"/>
              <a:gd name="connsiteY6" fmla="*/ 54359 h 660064"/>
              <a:gd name="connsiteX7" fmla="*/ 10123 w 924871"/>
              <a:gd name="connsiteY7" fmla="*/ 263019 h 660064"/>
              <a:gd name="connsiteX8" fmla="*/ 42381 w 924871"/>
              <a:gd name="connsiteY8" fmla="*/ 508205 h 660064"/>
              <a:gd name="connsiteX9" fmla="*/ 226399 w 924871"/>
              <a:gd name="connsiteY9" fmla="*/ 598988 h 660064"/>
              <a:gd name="connsiteX10" fmla="*/ 286894 w 924871"/>
              <a:gd name="connsiteY10" fmla="*/ 660064 h 660064"/>
              <a:gd name="connsiteX0" fmla="*/ 286894 w 957276"/>
              <a:gd name="connsiteY0" fmla="*/ 660064 h 660064"/>
              <a:gd name="connsiteX1" fmla="*/ 341984 w 957276"/>
              <a:gd name="connsiteY1" fmla="*/ 621787 h 660064"/>
              <a:gd name="connsiteX2" fmla="*/ 486920 w 957276"/>
              <a:gd name="connsiteY2" fmla="*/ 607692 h 660064"/>
              <a:gd name="connsiteX3" fmla="*/ 921414 w 957276"/>
              <a:gd name="connsiteY3" fmla="*/ 477299 h 660064"/>
              <a:gd name="connsiteX4" fmla="*/ 912384 w 957276"/>
              <a:gd name="connsiteY4" fmla="*/ 214582 h 660064"/>
              <a:gd name="connsiteX5" fmla="*/ 749459 w 957276"/>
              <a:gd name="connsiteY5" fmla="*/ 9554 h 660064"/>
              <a:gd name="connsiteX6" fmla="*/ 193202 w 957276"/>
              <a:gd name="connsiteY6" fmla="*/ 54359 h 660064"/>
              <a:gd name="connsiteX7" fmla="*/ 10123 w 957276"/>
              <a:gd name="connsiteY7" fmla="*/ 263019 h 660064"/>
              <a:gd name="connsiteX8" fmla="*/ 42381 w 957276"/>
              <a:gd name="connsiteY8" fmla="*/ 508205 h 660064"/>
              <a:gd name="connsiteX9" fmla="*/ 226399 w 957276"/>
              <a:gd name="connsiteY9" fmla="*/ 598988 h 660064"/>
              <a:gd name="connsiteX10" fmla="*/ 286894 w 957276"/>
              <a:gd name="connsiteY10" fmla="*/ 660064 h 660064"/>
              <a:gd name="connsiteX0" fmla="*/ 286894 w 987970"/>
              <a:gd name="connsiteY0" fmla="*/ 656091 h 656091"/>
              <a:gd name="connsiteX1" fmla="*/ 341984 w 987970"/>
              <a:gd name="connsiteY1" fmla="*/ 617814 h 656091"/>
              <a:gd name="connsiteX2" fmla="*/ 486920 w 987970"/>
              <a:gd name="connsiteY2" fmla="*/ 603719 h 656091"/>
              <a:gd name="connsiteX3" fmla="*/ 921414 w 987970"/>
              <a:gd name="connsiteY3" fmla="*/ 473326 h 656091"/>
              <a:gd name="connsiteX4" fmla="*/ 969277 w 987970"/>
              <a:gd name="connsiteY4" fmla="*/ 153045 h 656091"/>
              <a:gd name="connsiteX5" fmla="*/ 749459 w 987970"/>
              <a:gd name="connsiteY5" fmla="*/ 5581 h 656091"/>
              <a:gd name="connsiteX6" fmla="*/ 193202 w 987970"/>
              <a:gd name="connsiteY6" fmla="*/ 50386 h 656091"/>
              <a:gd name="connsiteX7" fmla="*/ 10123 w 987970"/>
              <a:gd name="connsiteY7" fmla="*/ 259046 h 656091"/>
              <a:gd name="connsiteX8" fmla="*/ 42381 w 987970"/>
              <a:gd name="connsiteY8" fmla="*/ 504232 h 656091"/>
              <a:gd name="connsiteX9" fmla="*/ 226399 w 987970"/>
              <a:gd name="connsiteY9" fmla="*/ 595015 h 656091"/>
              <a:gd name="connsiteX10" fmla="*/ 286894 w 987970"/>
              <a:gd name="connsiteY10" fmla="*/ 656091 h 656091"/>
              <a:gd name="connsiteX0" fmla="*/ 286894 w 986708"/>
              <a:gd name="connsiteY0" fmla="*/ 656091 h 656091"/>
              <a:gd name="connsiteX1" fmla="*/ 341984 w 986708"/>
              <a:gd name="connsiteY1" fmla="*/ 617814 h 656091"/>
              <a:gd name="connsiteX2" fmla="*/ 514604 w 986708"/>
              <a:gd name="connsiteY2" fmla="*/ 599273 h 656091"/>
              <a:gd name="connsiteX3" fmla="*/ 921414 w 986708"/>
              <a:gd name="connsiteY3" fmla="*/ 473326 h 656091"/>
              <a:gd name="connsiteX4" fmla="*/ 969277 w 986708"/>
              <a:gd name="connsiteY4" fmla="*/ 153045 h 656091"/>
              <a:gd name="connsiteX5" fmla="*/ 749459 w 986708"/>
              <a:gd name="connsiteY5" fmla="*/ 5581 h 656091"/>
              <a:gd name="connsiteX6" fmla="*/ 193202 w 986708"/>
              <a:gd name="connsiteY6" fmla="*/ 50386 h 656091"/>
              <a:gd name="connsiteX7" fmla="*/ 10123 w 986708"/>
              <a:gd name="connsiteY7" fmla="*/ 259046 h 656091"/>
              <a:gd name="connsiteX8" fmla="*/ 42381 w 986708"/>
              <a:gd name="connsiteY8" fmla="*/ 504232 h 656091"/>
              <a:gd name="connsiteX9" fmla="*/ 226399 w 986708"/>
              <a:gd name="connsiteY9" fmla="*/ 595015 h 656091"/>
              <a:gd name="connsiteX10" fmla="*/ 286894 w 986708"/>
              <a:gd name="connsiteY10" fmla="*/ 656091 h 656091"/>
              <a:gd name="connsiteX0" fmla="*/ 286894 w 986708"/>
              <a:gd name="connsiteY0" fmla="*/ 656091 h 656091"/>
              <a:gd name="connsiteX1" fmla="*/ 341984 w 986708"/>
              <a:gd name="connsiteY1" fmla="*/ 617814 h 656091"/>
              <a:gd name="connsiteX2" fmla="*/ 514604 w 986708"/>
              <a:gd name="connsiteY2" fmla="*/ 599273 h 656091"/>
              <a:gd name="connsiteX3" fmla="*/ 921414 w 986708"/>
              <a:gd name="connsiteY3" fmla="*/ 473326 h 656091"/>
              <a:gd name="connsiteX4" fmla="*/ 969277 w 986708"/>
              <a:gd name="connsiteY4" fmla="*/ 153045 h 656091"/>
              <a:gd name="connsiteX5" fmla="*/ 749459 w 986708"/>
              <a:gd name="connsiteY5" fmla="*/ 5581 h 656091"/>
              <a:gd name="connsiteX6" fmla="*/ 193202 w 986708"/>
              <a:gd name="connsiteY6" fmla="*/ 50386 h 656091"/>
              <a:gd name="connsiteX7" fmla="*/ 10123 w 986708"/>
              <a:gd name="connsiteY7" fmla="*/ 259046 h 656091"/>
              <a:gd name="connsiteX8" fmla="*/ 42381 w 986708"/>
              <a:gd name="connsiteY8" fmla="*/ 504232 h 656091"/>
              <a:gd name="connsiteX9" fmla="*/ 226399 w 986708"/>
              <a:gd name="connsiteY9" fmla="*/ 595015 h 656091"/>
              <a:gd name="connsiteX10" fmla="*/ 286894 w 986708"/>
              <a:gd name="connsiteY10" fmla="*/ 656091 h 656091"/>
              <a:gd name="connsiteX0" fmla="*/ 286894 w 983269"/>
              <a:gd name="connsiteY0" fmla="*/ 678508 h 678508"/>
              <a:gd name="connsiteX1" fmla="*/ 341984 w 983269"/>
              <a:gd name="connsiteY1" fmla="*/ 640231 h 678508"/>
              <a:gd name="connsiteX2" fmla="*/ 514604 w 983269"/>
              <a:gd name="connsiteY2" fmla="*/ 621690 h 678508"/>
              <a:gd name="connsiteX3" fmla="*/ 921414 w 983269"/>
              <a:gd name="connsiteY3" fmla="*/ 495743 h 678508"/>
              <a:gd name="connsiteX4" fmla="*/ 969277 w 983269"/>
              <a:gd name="connsiteY4" fmla="*/ 175462 h 678508"/>
              <a:gd name="connsiteX5" fmla="*/ 796567 w 983269"/>
              <a:gd name="connsiteY5" fmla="*/ 3523 h 678508"/>
              <a:gd name="connsiteX6" fmla="*/ 193202 w 983269"/>
              <a:gd name="connsiteY6" fmla="*/ 72803 h 678508"/>
              <a:gd name="connsiteX7" fmla="*/ 10123 w 983269"/>
              <a:gd name="connsiteY7" fmla="*/ 281463 h 678508"/>
              <a:gd name="connsiteX8" fmla="*/ 42381 w 983269"/>
              <a:gd name="connsiteY8" fmla="*/ 526649 h 678508"/>
              <a:gd name="connsiteX9" fmla="*/ 226399 w 983269"/>
              <a:gd name="connsiteY9" fmla="*/ 617432 h 678508"/>
              <a:gd name="connsiteX10" fmla="*/ 286894 w 983269"/>
              <a:gd name="connsiteY10" fmla="*/ 678508 h 678508"/>
              <a:gd name="connsiteX0" fmla="*/ 286894 w 983269"/>
              <a:gd name="connsiteY0" fmla="*/ 683142 h 683142"/>
              <a:gd name="connsiteX1" fmla="*/ 341984 w 983269"/>
              <a:gd name="connsiteY1" fmla="*/ 644865 h 683142"/>
              <a:gd name="connsiteX2" fmla="*/ 514604 w 983269"/>
              <a:gd name="connsiteY2" fmla="*/ 626324 h 683142"/>
              <a:gd name="connsiteX3" fmla="*/ 921414 w 983269"/>
              <a:gd name="connsiteY3" fmla="*/ 500377 h 683142"/>
              <a:gd name="connsiteX4" fmla="*/ 969277 w 983269"/>
              <a:gd name="connsiteY4" fmla="*/ 180096 h 683142"/>
              <a:gd name="connsiteX5" fmla="*/ 796567 w 983269"/>
              <a:gd name="connsiteY5" fmla="*/ 8157 h 683142"/>
              <a:gd name="connsiteX6" fmla="*/ 191765 w 983269"/>
              <a:gd name="connsiteY6" fmla="*/ 48888 h 683142"/>
              <a:gd name="connsiteX7" fmla="*/ 10123 w 983269"/>
              <a:gd name="connsiteY7" fmla="*/ 286097 h 683142"/>
              <a:gd name="connsiteX8" fmla="*/ 42381 w 983269"/>
              <a:gd name="connsiteY8" fmla="*/ 531283 h 683142"/>
              <a:gd name="connsiteX9" fmla="*/ 226399 w 983269"/>
              <a:gd name="connsiteY9" fmla="*/ 622066 h 683142"/>
              <a:gd name="connsiteX10" fmla="*/ 286894 w 983269"/>
              <a:gd name="connsiteY10" fmla="*/ 683142 h 683142"/>
              <a:gd name="connsiteX0" fmla="*/ 286894 w 983269"/>
              <a:gd name="connsiteY0" fmla="*/ 707821 h 707821"/>
              <a:gd name="connsiteX1" fmla="*/ 341984 w 983269"/>
              <a:gd name="connsiteY1" fmla="*/ 669544 h 707821"/>
              <a:gd name="connsiteX2" fmla="*/ 514604 w 983269"/>
              <a:gd name="connsiteY2" fmla="*/ 651003 h 707821"/>
              <a:gd name="connsiteX3" fmla="*/ 921414 w 983269"/>
              <a:gd name="connsiteY3" fmla="*/ 525056 h 707821"/>
              <a:gd name="connsiteX4" fmla="*/ 969277 w 983269"/>
              <a:gd name="connsiteY4" fmla="*/ 204775 h 707821"/>
              <a:gd name="connsiteX5" fmla="*/ 796567 w 983269"/>
              <a:gd name="connsiteY5" fmla="*/ 32836 h 707821"/>
              <a:gd name="connsiteX6" fmla="*/ 191765 w 983269"/>
              <a:gd name="connsiteY6" fmla="*/ 73567 h 707821"/>
              <a:gd name="connsiteX7" fmla="*/ 10123 w 983269"/>
              <a:gd name="connsiteY7" fmla="*/ 310776 h 707821"/>
              <a:gd name="connsiteX8" fmla="*/ 42381 w 983269"/>
              <a:gd name="connsiteY8" fmla="*/ 555962 h 707821"/>
              <a:gd name="connsiteX9" fmla="*/ 226399 w 983269"/>
              <a:gd name="connsiteY9" fmla="*/ 646745 h 707821"/>
              <a:gd name="connsiteX10" fmla="*/ 286894 w 983269"/>
              <a:gd name="connsiteY10" fmla="*/ 707821 h 707821"/>
              <a:gd name="connsiteX0" fmla="*/ 286894 w 981369"/>
              <a:gd name="connsiteY0" fmla="*/ 721224 h 721224"/>
              <a:gd name="connsiteX1" fmla="*/ 341984 w 981369"/>
              <a:gd name="connsiteY1" fmla="*/ 682947 h 721224"/>
              <a:gd name="connsiteX2" fmla="*/ 514604 w 981369"/>
              <a:gd name="connsiteY2" fmla="*/ 664406 h 721224"/>
              <a:gd name="connsiteX3" fmla="*/ 921414 w 981369"/>
              <a:gd name="connsiteY3" fmla="*/ 538459 h 721224"/>
              <a:gd name="connsiteX4" fmla="*/ 969277 w 981369"/>
              <a:gd name="connsiteY4" fmla="*/ 218178 h 721224"/>
              <a:gd name="connsiteX5" fmla="*/ 822721 w 981369"/>
              <a:gd name="connsiteY5" fmla="*/ 20774 h 721224"/>
              <a:gd name="connsiteX6" fmla="*/ 191765 w 981369"/>
              <a:gd name="connsiteY6" fmla="*/ 86970 h 721224"/>
              <a:gd name="connsiteX7" fmla="*/ 10123 w 981369"/>
              <a:gd name="connsiteY7" fmla="*/ 324179 h 721224"/>
              <a:gd name="connsiteX8" fmla="*/ 42381 w 981369"/>
              <a:gd name="connsiteY8" fmla="*/ 569365 h 721224"/>
              <a:gd name="connsiteX9" fmla="*/ 226399 w 981369"/>
              <a:gd name="connsiteY9" fmla="*/ 660148 h 721224"/>
              <a:gd name="connsiteX10" fmla="*/ 286894 w 981369"/>
              <a:gd name="connsiteY10" fmla="*/ 721224 h 721224"/>
              <a:gd name="connsiteX0" fmla="*/ 286894 w 981369"/>
              <a:gd name="connsiteY0" fmla="*/ 723982 h 723982"/>
              <a:gd name="connsiteX1" fmla="*/ 341984 w 981369"/>
              <a:gd name="connsiteY1" fmla="*/ 685705 h 723982"/>
              <a:gd name="connsiteX2" fmla="*/ 514604 w 981369"/>
              <a:gd name="connsiteY2" fmla="*/ 667164 h 723982"/>
              <a:gd name="connsiteX3" fmla="*/ 921414 w 981369"/>
              <a:gd name="connsiteY3" fmla="*/ 541217 h 723982"/>
              <a:gd name="connsiteX4" fmla="*/ 969277 w 981369"/>
              <a:gd name="connsiteY4" fmla="*/ 220936 h 723982"/>
              <a:gd name="connsiteX5" fmla="*/ 822721 w 981369"/>
              <a:gd name="connsiteY5" fmla="*/ 23532 h 723982"/>
              <a:gd name="connsiteX6" fmla="*/ 191765 w 981369"/>
              <a:gd name="connsiteY6" fmla="*/ 89728 h 723982"/>
              <a:gd name="connsiteX7" fmla="*/ 10123 w 981369"/>
              <a:gd name="connsiteY7" fmla="*/ 326937 h 723982"/>
              <a:gd name="connsiteX8" fmla="*/ 42381 w 981369"/>
              <a:gd name="connsiteY8" fmla="*/ 572123 h 723982"/>
              <a:gd name="connsiteX9" fmla="*/ 226399 w 981369"/>
              <a:gd name="connsiteY9" fmla="*/ 662906 h 723982"/>
              <a:gd name="connsiteX10" fmla="*/ 286894 w 981369"/>
              <a:gd name="connsiteY10" fmla="*/ 723982 h 723982"/>
              <a:gd name="connsiteX0" fmla="*/ 286894 w 981348"/>
              <a:gd name="connsiteY0" fmla="*/ 729811 h 729811"/>
              <a:gd name="connsiteX1" fmla="*/ 341984 w 981348"/>
              <a:gd name="connsiteY1" fmla="*/ 691534 h 729811"/>
              <a:gd name="connsiteX2" fmla="*/ 514604 w 981348"/>
              <a:gd name="connsiteY2" fmla="*/ 672993 h 729811"/>
              <a:gd name="connsiteX3" fmla="*/ 921414 w 981348"/>
              <a:gd name="connsiteY3" fmla="*/ 547046 h 729811"/>
              <a:gd name="connsiteX4" fmla="*/ 969277 w 981348"/>
              <a:gd name="connsiteY4" fmla="*/ 226765 h 729811"/>
              <a:gd name="connsiteX5" fmla="*/ 823008 w 981348"/>
              <a:gd name="connsiteY5" fmla="*/ 20220 h 729811"/>
              <a:gd name="connsiteX6" fmla="*/ 191765 w 981348"/>
              <a:gd name="connsiteY6" fmla="*/ 95557 h 729811"/>
              <a:gd name="connsiteX7" fmla="*/ 10123 w 981348"/>
              <a:gd name="connsiteY7" fmla="*/ 332766 h 729811"/>
              <a:gd name="connsiteX8" fmla="*/ 42381 w 981348"/>
              <a:gd name="connsiteY8" fmla="*/ 577952 h 729811"/>
              <a:gd name="connsiteX9" fmla="*/ 226399 w 981348"/>
              <a:gd name="connsiteY9" fmla="*/ 668735 h 729811"/>
              <a:gd name="connsiteX10" fmla="*/ 286894 w 981348"/>
              <a:gd name="connsiteY10" fmla="*/ 729811 h 729811"/>
              <a:gd name="connsiteX0" fmla="*/ 286894 w 981348"/>
              <a:gd name="connsiteY0" fmla="*/ 728673 h 728673"/>
              <a:gd name="connsiteX1" fmla="*/ 341984 w 981348"/>
              <a:gd name="connsiteY1" fmla="*/ 690396 h 728673"/>
              <a:gd name="connsiteX2" fmla="*/ 514604 w 981348"/>
              <a:gd name="connsiteY2" fmla="*/ 671855 h 728673"/>
              <a:gd name="connsiteX3" fmla="*/ 921414 w 981348"/>
              <a:gd name="connsiteY3" fmla="*/ 545908 h 728673"/>
              <a:gd name="connsiteX4" fmla="*/ 969277 w 981348"/>
              <a:gd name="connsiteY4" fmla="*/ 225627 h 728673"/>
              <a:gd name="connsiteX5" fmla="*/ 823008 w 981348"/>
              <a:gd name="connsiteY5" fmla="*/ 19082 h 728673"/>
              <a:gd name="connsiteX6" fmla="*/ 193057 w 981348"/>
              <a:gd name="connsiteY6" fmla="*/ 90411 h 728673"/>
              <a:gd name="connsiteX7" fmla="*/ 10123 w 981348"/>
              <a:gd name="connsiteY7" fmla="*/ 331628 h 728673"/>
              <a:gd name="connsiteX8" fmla="*/ 42381 w 981348"/>
              <a:gd name="connsiteY8" fmla="*/ 576814 h 728673"/>
              <a:gd name="connsiteX9" fmla="*/ 226399 w 981348"/>
              <a:gd name="connsiteY9" fmla="*/ 667597 h 728673"/>
              <a:gd name="connsiteX10" fmla="*/ 286894 w 981348"/>
              <a:gd name="connsiteY10" fmla="*/ 728673 h 728673"/>
              <a:gd name="connsiteX0" fmla="*/ 286894 w 981348"/>
              <a:gd name="connsiteY0" fmla="*/ 728673 h 728673"/>
              <a:gd name="connsiteX1" fmla="*/ 341984 w 981348"/>
              <a:gd name="connsiteY1" fmla="*/ 690396 h 728673"/>
              <a:gd name="connsiteX2" fmla="*/ 514604 w 981348"/>
              <a:gd name="connsiteY2" fmla="*/ 671855 h 728673"/>
              <a:gd name="connsiteX3" fmla="*/ 921414 w 981348"/>
              <a:gd name="connsiteY3" fmla="*/ 545908 h 728673"/>
              <a:gd name="connsiteX4" fmla="*/ 969277 w 981348"/>
              <a:gd name="connsiteY4" fmla="*/ 225627 h 728673"/>
              <a:gd name="connsiteX5" fmla="*/ 823008 w 981348"/>
              <a:gd name="connsiteY5" fmla="*/ 19082 h 728673"/>
              <a:gd name="connsiteX6" fmla="*/ 193057 w 981348"/>
              <a:gd name="connsiteY6" fmla="*/ 90411 h 728673"/>
              <a:gd name="connsiteX7" fmla="*/ 10123 w 981348"/>
              <a:gd name="connsiteY7" fmla="*/ 331628 h 728673"/>
              <a:gd name="connsiteX8" fmla="*/ 42381 w 981348"/>
              <a:gd name="connsiteY8" fmla="*/ 576814 h 728673"/>
              <a:gd name="connsiteX9" fmla="*/ 226399 w 981348"/>
              <a:gd name="connsiteY9" fmla="*/ 667597 h 728673"/>
              <a:gd name="connsiteX10" fmla="*/ 286894 w 981348"/>
              <a:gd name="connsiteY10" fmla="*/ 728673 h 728673"/>
              <a:gd name="connsiteX0" fmla="*/ 286894 w 981348"/>
              <a:gd name="connsiteY0" fmla="*/ 729251 h 729251"/>
              <a:gd name="connsiteX1" fmla="*/ 341984 w 981348"/>
              <a:gd name="connsiteY1" fmla="*/ 690974 h 729251"/>
              <a:gd name="connsiteX2" fmla="*/ 514604 w 981348"/>
              <a:gd name="connsiteY2" fmla="*/ 672433 h 729251"/>
              <a:gd name="connsiteX3" fmla="*/ 921414 w 981348"/>
              <a:gd name="connsiteY3" fmla="*/ 546486 h 729251"/>
              <a:gd name="connsiteX4" fmla="*/ 969277 w 981348"/>
              <a:gd name="connsiteY4" fmla="*/ 226205 h 729251"/>
              <a:gd name="connsiteX5" fmla="*/ 823008 w 981348"/>
              <a:gd name="connsiteY5" fmla="*/ 19660 h 729251"/>
              <a:gd name="connsiteX6" fmla="*/ 176194 w 981348"/>
              <a:gd name="connsiteY6" fmla="*/ 89684 h 729251"/>
              <a:gd name="connsiteX7" fmla="*/ 10123 w 981348"/>
              <a:gd name="connsiteY7" fmla="*/ 332206 h 729251"/>
              <a:gd name="connsiteX8" fmla="*/ 42381 w 981348"/>
              <a:gd name="connsiteY8" fmla="*/ 577392 h 729251"/>
              <a:gd name="connsiteX9" fmla="*/ 226399 w 981348"/>
              <a:gd name="connsiteY9" fmla="*/ 668175 h 729251"/>
              <a:gd name="connsiteX10" fmla="*/ 286894 w 981348"/>
              <a:gd name="connsiteY10" fmla="*/ 729251 h 729251"/>
              <a:gd name="connsiteX0" fmla="*/ 289291 w 983745"/>
              <a:gd name="connsiteY0" fmla="*/ 729251 h 729251"/>
              <a:gd name="connsiteX1" fmla="*/ 344381 w 983745"/>
              <a:gd name="connsiteY1" fmla="*/ 690974 h 729251"/>
              <a:gd name="connsiteX2" fmla="*/ 517001 w 983745"/>
              <a:gd name="connsiteY2" fmla="*/ 672433 h 729251"/>
              <a:gd name="connsiteX3" fmla="*/ 923811 w 983745"/>
              <a:gd name="connsiteY3" fmla="*/ 546486 h 729251"/>
              <a:gd name="connsiteX4" fmla="*/ 971674 w 983745"/>
              <a:gd name="connsiteY4" fmla="*/ 226205 h 729251"/>
              <a:gd name="connsiteX5" fmla="*/ 825405 w 983745"/>
              <a:gd name="connsiteY5" fmla="*/ 19660 h 729251"/>
              <a:gd name="connsiteX6" fmla="*/ 178591 w 983745"/>
              <a:gd name="connsiteY6" fmla="*/ 89684 h 729251"/>
              <a:gd name="connsiteX7" fmla="*/ 9505 w 983745"/>
              <a:gd name="connsiteY7" fmla="*/ 316806 h 729251"/>
              <a:gd name="connsiteX8" fmla="*/ 44778 w 983745"/>
              <a:gd name="connsiteY8" fmla="*/ 577392 h 729251"/>
              <a:gd name="connsiteX9" fmla="*/ 228796 w 983745"/>
              <a:gd name="connsiteY9" fmla="*/ 668175 h 729251"/>
              <a:gd name="connsiteX10" fmla="*/ 289291 w 983745"/>
              <a:gd name="connsiteY10" fmla="*/ 729251 h 729251"/>
              <a:gd name="connsiteX0" fmla="*/ 289291 w 983745"/>
              <a:gd name="connsiteY0" fmla="*/ 729251 h 729251"/>
              <a:gd name="connsiteX1" fmla="*/ 344381 w 983745"/>
              <a:gd name="connsiteY1" fmla="*/ 690974 h 729251"/>
              <a:gd name="connsiteX2" fmla="*/ 517001 w 983745"/>
              <a:gd name="connsiteY2" fmla="*/ 672433 h 729251"/>
              <a:gd name="connsiteX3" fmla="*/ 923811 w 983745"/>
              <a:gd name="connsiteY3" fmla="*/ 546486 h 729251"/>
              <a:gd name="connsiteX4" fmla="*/ 971674 w 983745"/>
              <a:gd name="connsiteY4" fmla="*/ 226205 h 729251"/>
              <a:gd name="connsiteX5" fmla="*/ 825405 w 983745"/>
              <a:gd name="connsiteY5" fmla="*/ 19660 h 729251"/>
              <a:gd name="connsiteX6" fmla="*/ 178591 w 983745"/>
              <a:gd name="connsiteY6" fmla="*/ 89684 h 729251"/>
              <a:gd name="connsiteX7" fmla="*/ 9505 w 983745"/>
              <a:gd name="connsiteY7" fmla="*/ 316806 h 729251"/>
              <a:gd name="connsiteX8" fmla="*/ 44778 w 983745"/>
              <a:gd name="connsiteY8" fmla="*/ 577392 h 729251"/>
              <a:gd name="connsiteX9" fmla="*/ 228796 w 983745"/>
              <a:gd name="connsiteY9" fmla="*/ 668175 h 729251"/>
              <a:gd name="connsiteX10" fmla="*/ 289291 w 983745"/>
              <a:gd name="connsiteY10" fmla="*/ 729251 h 729251"/>
              <a:gd name="connsiteX0" fmla="*/ 923811 w 983745"/>
              <a:gd name="connsiteY0" fmla="*/ 546486 h 729251"/>
              <a:gd name="connsiteX1" fmla="*/ 971674 w 983745"/>
              <a:gd name="connsiteY1" fmla="*/ 226205 h 729251"/>
              <a:gd name="connsiteX2" fmla="*/ 825405 w 983745"/>
              <a:gd name="connsiteY2" fmla="*/ 19660 h 729251"/>
              <a:gd name="connsiteX3" fmla="*/ 178591 w 983745"/>
              <a:gd name="connsiteY3" fmla="*/ 89684 h 729251"/>
              <a:gd name="connsiteX4" fmla="*/ 9505 w 983745"/>
              <a:gd name="connsiteY4" fmla="*/ 316806 h 729251"/>
              <a:gd name="connsiteX5" fmla="*/ 44778 w 983745"/>
              <a:gd name="connsiteY5" fmla="*/ 577392 h 729251"/>
              <a:gd name="connsiteX6" fmla="*/ 228796 w 983745"/>
              <a:gd name="connsiteY6" fmla="*/ 668175 h 729251"/>
              <a:gd name="connsiteX7" fmla="*/ 289291 w 983745"/>
              <a:gd name="connsiteY7" fmla="*/ 729251 h 729251"/>
              <a:gd name="connsiteX8" fmla="*/ 344381 w 983745"/>
              <a:gd name="connsiteY8" fmla="*/ 690974 h 729251"/>
              <a:gd name="connsiteX9" fmla="*/ 517001 w 983745"/>
              <a:gd name="connsiteY9" fmla="*/ 672433 h 729251"/>
              <a:gd name="connsiteX10" fmla="*/ 936998 w 983745"/>
              <a:gd name="connsiteY10" fmla="*/ 554761 h 729251"/>
              <a:gd name="connsiteX0" fmla="*/ 971674 w 971674"/>
              <a:gd name="connsiteY0" fmla="*/ 226205 h 729251"/>
              <a:gd name="connsiteX1" fmla="*/ 825405 w 971674"/>
              <a:gd name="connsiteY1" fmla="*/ 19660 h 729251"/>
              <a:gd name="connsiteX2" fmla="*/ 178591 w 971674"/>
              <a:gd name="connsiteY2" fmla="*/ 89684 h 729251"/>
              <a:gd name="connsiteX3" fmla="*/ 9505 w 971674"/>
              <a:gd name="connsiteY3" fmla="*/ 316806 h 729251"/>
              <a:gd name="connsiteX4" fmla="*/ 44778 w 971674"/>
              <a:gd name="connsiteY4" fmla="*/ 577392 h 729251"/>
              <a:gd name="connsiteX5" fmla="*/ 228796 w 971674"/>
              <a:gd name="connsiteY5" fmla="*/ 668175 h 729251"/>
              <a:gd name="connsiteX6" fmla="*/ 289291 w 971674"/>
              <a:gd name="connsiteY6" fmla="*/ 729251 h 729251"/>
              <a:gd name="connsiteX7" fmla="*/ 344381 w 971674"/>
              <a:gd name="connsiteY7" fmla="*/ 690974 h 729251"/>
              <a:gd name="connsiteX8" fmla="*/ 517001 w 971674"/>
              <a:gd name="connsiteY8" fmla="*/ 672433 h 729251"/>
              <a:gd name="connsiteX9" fmla="*/ 936998 w 971674"/>
              <a:gd name="connsiteY9" fmla="*/ 554761 h 729251"/>
              <a:gd name="connsiteX0" fmla="*/ 825405 w 936998"/>
              <a:gd name="connsiteY0" fmla="*/ 19660 h 729251"/>
              <a:gd name="connsiteX1" fmla="*/ 178591 w 936998"/>
              <a:gd name="connsiteY1" fmla="*/ 89684 h 729251"/>
              <a:gd name="connsiteX2" fmla="*/ 9505 w 936998"/>
              <a:gd name="connsiteY2" fmla="*/ 316806 h 729251"/>
              <a:gd name="connsiteX3" fmla="*/ 44778 w 936998"/>
              <a:gd name="connsiteY3" fmla="*/ 577392 h 729251"/>
              <a:gd name="connsiteX4" fmla="*/ 228796 w 936998"/>
              <a:gd name="connsiteY4" fmla="*/ 668175 h 729251"/>
              <a:gd name="connsiteX5" fmla="*/ 289291 w 936998"/>
              <a:gd name="connsiteY5" fmla="*/ 729251 h 729251"/>
              <a:gd name="connsiteX6" fmla="*/ 344381 w 936998"/>
              <a:gd name="connsiteY6" fmla="*/ 690974 h 729251"/>
              <a:gd name="connsiteX7" fmla="*/ 517001 w 936998"/>
              <a:gd name="connsiteY7" fmla="*/ 672433 h 729251"/>
              <a:gd name="connsiteX8" fmla="*/ 936998 w 936998"/>
              <a:gd name="connsiteY8" fmla="*/ 554761 h 729251"/>
              <a:gd name="connsiteX0" fmla="*/ 848743 w 936998"/>
              <a:gd name="connsiteY0" fmla="*/ 6966 h 708147"/>
              <a:gd name="connsiteX1" fmla="*/ 178591 w 936998"/>
              <a:gd name="connsiteY1" fmla="*/ 68580 h 708147"/>
              <a:gd name="connsiteX2" fmla="*/ 9505 w 936998"/>
              <a:gd name="connsiteY2" fmla="*/ 295702 h 708147"/>
              <a:gd name="connsiteX3" fmla="*/ 44778 w 936998"/>
              <a:gd name="connsiteY3" fmla="*/ 556288 h 708147"/>
              <a:gd name="connsiteX4" fmla="*/ 228796 w 936998"/>
              <a:gd name="connsiteY4" fmla="*/ 647071 h 708147"/>
              <a:gd name="connsiteX5" fmla="*/ 289291 w 936998"/>
              <a:gd name="connsiteY5" fmla="*/ 708147 h 708147"/>
              <a:gd name="connsiteX6" fmla="*/ 344381 w 936998"/>
              <a:gd name="connsiteY6" fmla="*/ 669870 h 708147"/>
              <a:gd name="connsiteX7" fmla="*/ 517001 w 936998"/>
              <a:gd name="connsiteY7" fmla="*/ 651329 h 708147"/>
              <a:gd name="connsiteX8" fmla="*/ 936998 w 936998"/>
              <a:gd name="connsiteY8" fmla="*/ 533657 h 708147"/>
              <a:gd name="connsiteX0" fmla="*/ 848743 w 936998"/>
              <a:gd name="connsiteY0" fmla="*/ 26368 h 727549"/>
              <a:gd name="connsiteX1" fmla="*/ 178591 w 936998"/>
              <a:gd name="connsiteY1" fmla="*/ 87982 h 727549"/>
              <a:gd name="connsiteX2" fmla="*/ 9505 w 936998"/>
              <a:gd name="connsiteY2" fmla="*/ 315104 h 727549"/>
              <a:gd name="connsiteX3" fmla="*/ 44778 w 936998"/>
              <a:gd name="connsiteY3" fmla="*/ 575690 h 727549"/>
              <a:gd name="connsiteX4" fmla="*/ 228796 w 936998"/>
              <a:gd name="connsiteY4" fmla="*/ 666473 h 727549"/>
              <a:gd name="connsiteX5" fmla="*/ 289291 w 936998"/>
              <a:gd name="connsiteY5" fmla="*/ 727549 h 727549"/>
              <a:gd name="connsiteX6" fmla="*/ 344381 w 936998"/>
              <a:gd name="connsiteY6" fmla="*/ 689272 h 727549"/>
              <a:gd name="connsiteX7" fmla="*/ 517001 w 936998"/>
              <a:gd name="connsiteY7" fmla="*/ 670731 h 727549"/>
              <a:gd name="connsiteX8" fmla="*/ 936998 w 936998"/>
              <a:gd name="connsiteY8" fmla="*/ 553059 h 727549"/>
              <a:gd name="connsiteX0" fmla="*/ 848743 w 936998"/>
              <a:gd name="connsiteY0" fmla="*/ 27613 h 728794"/>
              <a:gd name="connsiteX1" fmla="*/ 178591 w 936998"/>
              <a:gd name="connsiteY1" fmla="*/ 89227 h 728794"/>
              <a:gd name="connsiteX2" fmla="*/ 9505 w 936998"/>
              <a:gd name="connsiteY2" fmla="*/ 316349 h 728794"/>
              <a:gd name="connsiteX3" fmla="*/ 44778 w 936998"/>
              <a:gd name="connsiteY3" fmla="*/ 576935 h 728794"/>
              <a:gd name="connsiteX4" fmla="*/ 228796 w 936998"/>
              <a:gd name="connsiteY4" fmla="*/ 667718 h 728794"/>
              <a:gd name="connsiteX5" fmla="*/ 289291 w 936998"/>
              <a:gd name="connsiteY5" fmla="*/ 728794 h 728794"/>
              <a:gd name="connsiteX6" fmla="*/ 344381 w 936998"/>
              <a:gd name="connsiteY6" fmla="*/ 690517 h 728794"/>
              <a:gd name="connsiteX7" fmla="*/ 517001 w 936998"/>
              <a:gd name="connsiteY7" fmla="*/ 671976 h 728794"/>
              <a:gd name="connsiteX8" fmla="*/ 936998 w 936998"/>
              <a:gd name="connsiteY8" fmla="*/ 554304 h 728794"/>
              <a:gd name="connsiteX0" fmla="*/ 848743 w 936998"/>
              <a:gd name="connsiteY0" fmla="*/ 27613 h 728794"/>
              <a:gd name="connsiteX1" fmla="*/ 178591 w 936998"/>
              <a:gd name="connsiteY1" fmla="*/ 89227 h 728794"/>
              <a:gd name="connsiteX2" fmla="*/ 9505 w 936998"/>
              <a:gd name="connsiteY2" fmla="*/ 316349 h 728794"/>
              <a:gd name="connsiteX3" fmla="*/ 44778 w 936998"/>
              <a:gd name="connsiteY3" fmla="*/ 576935 h 728794"/>
              <a:gd name="connsiteX4" fmla="*/ 228796 w 936998"/>
              <a:gd name="connsiteY4" fmla="*/ 667718 h 728794"/>
              <a:gd name="connsiteX5" fmla="*/ 289291 w 936998"/>
              <a:gd name="connsiteY5" fmla="*/ 728794 h 728794"/>
              <a:gd name="connsiteX6" fmla="*/ 344381 w 936998"/>
              <a:gd name="connsiteY6" fmla="*/ 690517 h 728794"/>
              <a:gd name="connsiteX7" fmla="*/ 517001 w 936998"/>
              <a:gd name="connsiteY7" fmla="*/ 671976 h 728794"/>
              <a:gd name="connsiteX8" fmla="*/ 936998 w 936998"/>
              <a:gd name="connsiteY8" fmla="*/ 554304 h 728794"/>
              <a:gd name="connsiteX0" fmla="*/ 848743 w 936998"/>
              <a:gd name="connsiteY0" fmla="*/ 27613 h 728794"/>
              <a:gd name="connsiteX1" fmla="*/ 178591 w 936998"/>
              <a:gd name="connsiteY1" fmla="*/ 89227 h 728794"/>
              <a:gd name="connsiteX2" fmla="*/ 9505 w 936998"/>
              <a:gd name="connsiteY2" fmla="*/ 316349 h 728794"/>
              <a:gd name="connsiteX3" fmla="*/ 44778 w 936998"/>
              <a:gd name="connsiteY3" fmla="*/ 576935 h 728794"/>
              <a:gd name="connsiteX4" fmla="*/ 228796 w 936998"/>
              <a:gd name="connsiteY4" fmla="*/ 667718 h 728794"/>
              <a:gd name="connsiteX5" fmla="*/ 289291 w 936998"/>
              <a:gd name="connsiteY5" fmla="*/ 728794 h 728794"/>
              <a:gd name="connsiteX6" fmla="*/ 344381 w 936998"/>
              <a:gd name="connsiteY6" fmla="*/ 690517 h 728794"/>
              <a:gd name="connsiteX7" fmla="*/ 517001 w 936998"/>
              <a:gd name="connsiteY7" fmla="*/ 671976 h 728794"/>
              <a:gd name="connsiteX8" fmla="*/ 936998 w 936998"/>
              <a:gd name="connsiteY8" fmla="*/ 554304 h 728794"/>
              <a:gd name="connsiteX0" fmla="*/ 848743 w 947149"/>
              <a:gd name="connsiteY0" fmla="*/ 27613 h 728794"/>
              <a:gd name="connsiteX1" fmla="*/ 178591 w 947149"/>
              <a:gd name="connsiteY1" fmla="*/ 89227 h 728794"/>
              <a:gd name="connsiteX2" fmla="*/ 9505 w 947149"/>
              <a:gd name="connsiteY2" fmla="*/ 316349 h 728794"/>
              <a:gd name="connsiteX3" fmla="*/ 44778 w 947149"/>
              <a:gd name="connsiteY3" fmla="*/ 576935 h 728794"/>
              <a:gd name="connsiteX4" fmla="*/ 228796 w 947149"/>
              <a:gd name="connsiteY4" fmla="*/ 667718 h 728794"/>
              <a:gd name="connsiteX5" fmla="*/ 289291 w 947149"/>
              <a:gd name="connsiteY5" fmla="*/ 728794 h 728794"/>
              <a:gd name="connsiteX6" fmla="*/ 344381 w 947149"/>
              <a:gd name="connsiteY6" fmla="*/ 690517 h 728794"/>
              <a:gd name="connsiteX7" fmla="*/ 517001 w 947149"/>
              <a:gd name="connsiteY7" fmla="*/ 671976 h 728794"/>
              <a:gd name="connsiteX8" fmla="*/ 947149 w 947149"/>
              <a:gd name="connsiteY8" fmla="*/ 513820 h 728794"/>
              <a:gd name="connsiteX0" fmla="*/ 848743 w 947149"/>
              <a:gd name="connsiteY0" fmla="*/ 27613 h 728794"/>
              <a:gd name="connsiteX1" fmla="*/ 178591 w 947149"/>
              <a:gd name="connsiteY1" fmla="*/ 89227 h 728794"/>
              <a:gd name="connsiteX2" fmla="*/ 9505 w 947149"/>
              <a:gd name="connsiteY2" fmla="*/ 316349 h 728794"/>
              <a:gd name="connsiteX3" fmla="*/ 44778 w 947149"/>
              <a:gd name="connsiteY3" fmla="*/ 576935 h 728794"/>
              <a:gd name="connsiteX4" fmla="*/ 228796 w 947149"/>
              <a:gd name="connsiteY4" fmla="*/ 667718 h 728794"/>
              <a:gd name="connsiteX5" fmla="*/ 289291 w 947149"/>
              <a:gd name="connsiteY5" fmla="*/ 728794 h 728794"/>
              <a:gd name="connsiteX6" fmla="*/ 344381 w 947149"/>
              <a:gd name="connsiteY6" fmla="*/ 690517 h 728794"/>
              <a:gd name="connsiteX7" fmla="*/ 517001 w 947149"/>
              <a:gd name="connsiteY7" fmla="*/ 671976 h 728794"/>
              <a:gd name="connsiteX8" fmla="*/ 947149 w 947149"/>
              <a:gd name="connsiteY8" fmla="*/ 513820 h 728794"/>
              <a:gd name="connsiteX0" fmla="*/ 848743 w 947149"/>
              <a:gd name="connsiteY0" fmla="*/ 27613 h 728794"/>
              <a:gd name="connsiteX1" fmla="*/ 178591 w 947149"/>
              <a:gd name="connsiteY1" fmla="*/ 89227 h 728794"/>
              <a:gd name="connsiteX2" fmla="*/ 9505 w 947149"/>
              <a:gd name="connsiteY2" fmla="*/ 316349 h 728794"/>
              <a:gd name="connsiteX3" fmla="*/ 44778 w 947149"/>
              <a:gd name="connsiteY3" fmla="*/ 576935 h 728794"/>
              <a:gd name="connsiteX4" fmla="*/ 228796 w 947149"/>
              <a:gd name="connsiteY4" fmla="*/ 667718 h 728794"/>
              <a:gd name="connsiteX5" fmla="*/ 289291 w 947149"/>
              <a:gd name="connsiteY5" fmla="*/ 728794 h 728794"/>
              <a:gd name="connsiteX6" fmla="*/ 344381 w 947149"/>
              <a:gd name="connsiteY6" fmla="*/ 690517 h 728794"/>
              <a:gd name="connsiteX7" fmla="*/ 517001 w 947149"/>
              <a:gd name="connsiteY7" fmla="*/ 671976 h 728794"/>
              <a:gd name="connsiteX8" fmla="*/ 947149 w 947149"/>
              <a:gd name="connsiteY8" fmla="*/ 513820 h 728794"/>
              <a:gd name="connsiteX0" fmla="*/ 848743 w 947149"/>
              <a:gd name="connsiteY0" fmla="*/ 29356 h 730537"/>
              <a:gd name="connsiteX1" fmla="*/ 178591 w 947149"/>
              <a:gd name="connsiteY1" fmla="*/ 90970 h 730537"/>
              <a:gd name="connsiteX2" fmla="*/ 9505 w 947149"/>
              <a:gd name="connsiteY2" fmla="*/ 318092 h 730537"/>
              <a:gd name="connsiteX3" fmla="*/ 44778 w 947149"/>
              <a:gd name="connsiteY3" fmla="*/ 578678 h 730537"/>
              <a:gd name="connsiteX4" fmla="*/ 228796 w 947149"/>
              <a:gd name="connsiteY4" fmla="*/ 669461 h 730537"/>
              <a:gd name="connsiteX5" fmla="*/ 289291 w 947149"/>
              <a:gd name="connsiteY5" fmla="*/ 730537 h 730537"/>
              <a:gd name="connsiteX6" fmla="*/ 344381 w 947149"/>
              <a:gd name="connsiteY6" fmla="*/ 692260 h 730537"/>
              <a:gd name="connsiteX7" fmla="*/ 517001 w 947149"/>
              <a:gd name="connsiteY7" fmla="*/ 673719 h 730537"/>
              <a:gd name="connsiteX8" fmla="*/ 947149 w 947149"/>
              <a:gd name="connsiteY8" fmla="*/ 515563 h 730537"/>
              <a:gd name="connsiteX0" fmla="*/ 848743 w 947149"/>
              <a:gd name="connsiteY0" fmla="*/ 28904 h 730085"/>
              <a:gd name="connsiteX1" fmla="*/ 180809 w 947149"/>
              <a:gd name="connsiteY1" fmla="*/ 92616 h 730085"/>
              <a:gd name="connsiteX2" fmla="*/ 9505 w 947149"/>
              <a:gd name="connsiteY2" fmla="*/ 317640 h 730085"/>
              <a:gd name="connsiteX3" fmla="*/ 44778 w 947149"/>
              <a:gd name="connsiteY3" fmla="*/ 578226 h 730085"/>
              <a:gd name="connsiteX4" fmla="*/ 228796 w 947149"/>
              <a:gd name="connsiteY4" fmla="*/ 669009 h 730085"/>
              <a:gd name="connsiteX5" fmla="*/ 289291 w 947149"/>
              <a:gd name="connsiteY5" fmla="*/ 730085 h 730085"/>
              <a:gd name="connsiteX6" fmla="*/ 344381 w 947149"/>
              <a:gd name="connsiteY6" fmla="*/ 691808 h 730085"/>
              <a:gd name="connsiteX7" fmla="*/ 517001 w 947149"/>
              <a:gd name="connsiteY7" fmla="*/ 673267 h 730085"/>
              <a:gd name="connsiteX8" fmla="*/ 947149 w 947149"/>
              <a:gd name="connsiteY8" fmla="*/ 515111 h 730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7149" h="730085">
                <a:moveTo>
                  <a:pt x="848743" y="28904"/>
                </a:moveTo>
                <a:cubicBezTo>
                  <a:pt x="476154" y="-39974"/>
                  <a:pt x="313673" y="27597"/>
                  <a:pt x="180809" y="92616"/>
                </a:cubicBezTo>
                <a:cubicBezTo>
                  <a:pt x="46217" y="158481"/>
                  <a:pt x="32092" y="232489"/>
                  <a:pt x="9505" y="317640"/>
                </a:cubicBezTo>
                <a:cubicBezTo>
                  <a:pt x="-13801" y="388516"/>
                  <a:pt x="8732" y="522231"/>
                  <a:pt x="44778" y="578226"/>
                </a:cubicBezTo>
                <a:cubicBezTo>
                  <a:pt x="80824" y="634221"/>
                  <a:pt x="190915" y="644249"/>
                  <a:pt x="228796" y="669009"/>
                </a:cubicBezTo>
                <a:cubicBezTo>
                  <a:pt x="281946" y="687011"/>
                  <a:pt x="289291" y="730085"/>
                  <a:pt x="289291" y="730085"/>
                </a:cubicBezTo>
                <a:cubicBezTo>
                  <a:pt x="297827" y="729320"/>
                  <a:pt x="323580" y="699968"/>
                  <a:pt x="344381" y="691808"/>
                </a:cubicBezTo>
                <a:cubicBezTo>
                  <a:pt x="365182" y="683648"/>
                  <a:pt x="415477" y="688053"/>
                  <a:pt x="517001" y="673267"/>
                </a:cubicBezTo>
                <a:cubicBezTo>
                  <a:pt x="618525" y="658481"/>
                  <a:pt x="840411" y="638160"/>
                  <a:pt x="947149" y="515111"/>
                </a:cubicBezTo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08484CE-9D04-FDEA-3A57-B386BACA6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2395469"/>
            <a:ext cx="3220049" cy="343866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nl-NL" sz="3700" err="1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nl-NL" sz="37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issemineret</a:t>
            </a:r>
            <a:r>
              <a:rPr lang="nl-NL" sz="3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dermatofytose </a:t>
            </a:r>
            <a:r>
              <a:rPr lang="da-DK" sz="3700"/>
              <a:t/>
            </a:r>
            <a:br>
              <a:rPr lang="da-DK" sz="3700"/>
            </a:br>
            <a:endParaRPr lang="da-DK" sz="370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B5CA534-DA95-EADE-984A-F839FAF44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762" y="628261"/>
            <a:ext cx="5447765" cy="4948291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Systemisk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dermatofytose</a:t>
            </a:r>
          </a:p>
          <a:p>
            <a:pPr algn="ctr">
              <a:lnSpc>
                <a:spcPct val="90000"/>
              </a:lnSpc>
            </a:pP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æmatogen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spredning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af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dermatofytter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til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andre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organer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inklusive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huden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ctr">
              <a:lnSpc>
                <a:spcPct val="90000"/>
              </a:lnSpc>
            </a:pPr>
            <a:r>
              <a:rPr lang="nl-NL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fte af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kronisk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karakter</a:t>
            </a:r>
          </a:p>
          <a:p>
            <a:pPr algn="ctr">
              <a:lnSpc>
                <a:spcPct val="90000"/>
              </a:lnSpc>
            </a:pPr>
            <a:r>
              <a:rPr lang="nl-NL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immuninkompetente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patienter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kan den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være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livsfarlig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ctr">
              <a:lnSpc>
                <a:spcPct val="90000"/>
              </a:lnSpc>
            </a:pP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 er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svære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at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behandle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både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grundet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spredningen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og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værtens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ringe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immunkapacitet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ctr">
              <a:lnSpc>
                <a:spcPct val="90000"/>
              </a:lnSpc>
            </a:pP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hyppigste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publicerede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agenser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er </a:t>
            </a:r>
            <a:r>
              <a:rPr lang="nl-N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T. </a:t>
            </a:r>
            <a:r>
              <a:rPr lang="nl-NL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violaceum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,</a:t>
            </a:r>
            <a:r>
              <a:rPr lang="nl-N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T. </a:t>
            </a:r>
            <a:r>
              <a:rPr lang="nl-NL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rubrum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og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nl-N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T. </a:t>
            </a:r>
            <a:r>
              <a:rPr lang="nl-NL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verrucosum</a:t>
            </a:r>
            <a:r>
              <a:rPr lang="nl-N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nl-NL" sz="1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Risiko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er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forbundet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til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genetisk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defekt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 </a:t>
            </a:r>
            <a:r>
              <a:rPr lang="nl-N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CARD9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og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andre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immundefekter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der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hovedsageligt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er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involveret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aktiveringen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af </a:t>
            </a:r>
            <a:r>
              <a:rPr lang="nl-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cytokiner</a:t>
            </a: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21564704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96AF46-1A76-F0AE-2B7C-0A4C0AC8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068" y="128843"/>
            <a:ext cx="5329187" cy="15310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 spc="1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Udredning</a:t>
            </a:r>
            <a:endParaRPr lang="en-US" b="1" kern="1200" spc="1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0CB65B58-3FBC-483C-DF03-ED968510662C}"/>
              </a:ext>
            </a:extLst>
          </p:cNvPr>
          <p:cNvSpPr txBox="1"/>
          <p:nvPr/>
        </p:nvSpPr>
        <p:spPr>
          <a:xfrm>
            <a:off x="1210938" y="1294068"/>
            <a:ext cx="5924647" cy="46773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i="0" u="none" strike="noStrike" spc="50" dirty="0" err="1">
                <a:effectLst/>
              </a:rPr>
              <a:t>Hudsvampe</a:t>
            </a:r>
            <a:r>
              <a:rPr lang="en-US" sz="2400" b="1" i="0" u="none" strike="noStrike" spc="50" dirty="0">
                <a:effectLst/>
              </a:rPr>
              <a:t> (</a:t>
            </a:r>
            <a:r>
              <a:rPr lang="en-US" sz="2400" b="1" i="0" u="none" strike="noStrike" spc="50" dirty="0" err="1">
                <a:effectLst/>
              </a:rPr>
              <a:t>dermatofyter</a:t>
            </a:r>
            <a:r>
              <a:rPr lang="en-US" sz="2400" b="1" i="0" u="none" strike="noStrike" spc="50" dirty="0">
                <a:effectLst/>
              </a:rPr>
              <a:t>) DNA/RNA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i="0" u="none" strike="noStrike" spc="50" dirty="0" err="1">
                <a:effectLst/>
              </a:rPr>
              <a:t>Prøvemateriale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sendes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til</a:t>
            </a:r>
            <a:r>
              <a:rPr lang="en-US" sz="2400" b="1" i="0" u="none" strike="noStrike" spc="50" dirty="0">
                <a:effectLst/>
              </a:rPr>
              <a:t> PCR </a:t>
            </a:r>
            <a:r>
              <a:rPr lang="en-US" sz="2400" b="1" i="0" u="none" strike="noStrike" spc="50" dirty="0" err="1">
                <a:effectLst/>
              </a:rPr>
              <a:t>undersøgelse</a:t>
            </a:r>
            <a:r>
              <a:rPr lang="en-US" sz="2400" b="1" i="0" u="none" strike="noStrike" spc="50" dirty="0">
                <a:effectLst/>
              </a:rPr>
              <a:t>.</a:t>
            </a:r>
            <a:r>
              <a:rPr lang="en-US" sz="2400" b="1" spc="50" dirty="0"/>
              <a:t/>
            </a:r>
            <a:br>
              <a:rPr lang="en-US" sz="2400" b="1" spc="50" dirty="0"/>
            </a:br>
            <a:r>
              <a:rPr lang="en-US" sz="2400" b="1" spc="50" dirty="0"/>
              <a:t>PCR-</a:t>
            </a:r>
            <a:r>
              <a:rPr lang="en-US" sz="2400" b="1" spc="50" dirty="0" err="1"/>
              <a:t>rør</a:t>
            </a:r>
            <a:endParaRPr lang="en-US" sz="2400" b="1" i="0" u="none" strike="noStrike" spc="50" dirty="0">
              <a:effectLst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400" b="1" spc="5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i="0" u="none" strike="noStrike" spc="50" dirty="0" err="1">
                <a:effectLst/>
              </a:rPr>
              <a:t>Hudsvampe</a:t>
            </a:r>
            <a:r>
              <a:rPr lang="en-US" sz="2400" b="1" i="0" u="none" strike="noStrike" spc="50" dirty="0">
                <a:effectLst/>
              </a:rPr>
              <a:t> (</a:t>
            </a:r>
            <a:r>
              <a:rPr lang="en-US" sz="2400" b="1" i="0" u="none" strike="noStrike" spc="50" dirty="0" err="1">
                <a:effectLst/>
              </a:rPr>
              <a:t>dermatofyter</a:t>
            </a:r>
            <a:r>
              <a:rPr lang="en-US" sz="2400" b="1" i="0" u="none" strike="noStrike" spc="50" dirty="0">
                <a:effectLst/>
              </a:rPr>
              <a:t>) </a:t>
            </a:r>
            <a:r>
              <a:rPr lang="en-US" sz="2400" b="1" i="0" u="none" strike="noStrike" spc="50" dirty="0" err="1">
                <a:effectLst/>
              </a:rPr>
              <a:t>mikroskopi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og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dyrkning</a:t>
            </a:r>
            <a:r>
              <a:rPr lang="en-US" sz="2400" b="1" i="0" u="none" strike="noStrike" spc="50" dirty="0">
                <a:effectLst/>
              </a:rPr>
              <a:t> 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i="0" u="none" strike="noStrike" spc="50" dirty="0" err="1">
                <a:effectLst/>
              </a:rPr>
              <a:t>Prøvemateriale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sendes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i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dermapak</a:t>
            </a:r>
            <a:endParaRPr lang="en-US" sz="2400" b="1" i="0" u="none" strike="noStrike" spc="50" dirty="0">
              <a:effectLst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400" b="1" spc="5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400" b="1" i="0" u="none" strike="noStrike" spc="50" dirty="0">
              <a:effectLst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i="0" u="none" strike="noStrike" spc="50" dirty="0">
                <a:effectLst/>
              </a:rPr>
              <a:t>Hud: Med </a:t>
            </a:r>
            <a:r>
              <a:rPr lang="en-US" sz="2400" b="1" i="0" u="none" strike="noStrike" spc="50" dirty="0" err="1">
                <a:effectLst/>
              </a:rPr>
              <a:t>skarpske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eller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skalpel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skrabes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rigeligt</a:t>
            </a:r>
            <a:r>
              <a:rPr lang="en-US" sz="2400" b="1" i="0" u="none" strike="noStrike" spc="50" dirty="0">
                <a:effectLst/>
              </a:rPr>
              <a:t> med </a:t>
            </a:r>
            <a:r>
              <a:rPr lang="en-US" sz="2400" b="1" i="0" u="none" strike="noStrike" spc="50" dirty="0" err="1">
                <a:effectLst/>
              </a:rPr>
              <a:t>hudskæl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fra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flere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steder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af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randzonen</a:t>
            </a:r>
            <a:r>
              <a:rPr lang="en-US" sz="2400" b="1" i="0" u="none" strike="noStrike" spc="50" dirty="0">
                <a:effectLst/>
              </a:rPr>
              <a:t>. </a:t>
            </a:r>
            <a:r>
              <a:rPr lang="en-US" sz="2400" b="1" i="0" u="none" strike="noStrike" spc="50" dirty="0" err="1">
                <a:effectLst/>
              </a:rPr>
              <a:t>Ved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sårskorper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indsendes</a:t>
            </a:r>
            <a:r>
              <a:rPr lang="en-US" sz="2400" b="1" i="0" u="none" strike="noStrike" spc="50" dirty="0">
                <a:effectLst/>
              </a:rPr>
              <a:t> den del, der er </a:t>
            </a:r>
            <a:r>
              <a:rPr lang="en-US" sz="2400" b="1" i="0" u="none" strike="noStrike" spc="50" dirty="0" err="1">
                <a:effectLst/>
              </a:rPr>
              <a:t>nærmest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rask</a:t>
            </a:r>
            <a:r>
              <a:rPr lang="en-US" sz="2400" b="1" i="0" u="none" strike="noStrike" spc="50" dirty="0">
                <a:effectLst/>
              </a:rPr>
              <a:t> </a:t>
            </a:r>
            <a:r>
              <a:rPr lang="en-US" sz="2400" b="1" i="0" u="none" strike="noStrike" spc="50" dirty="0" err="1">
                <a:effectLst/>
              </a:rPr>
              <a:t>hud</a:t>
            </a:r>
            <a:r>
              <a:rPr lang="en-US" sz="2400" b="1" i="0" u="none" strike="noStrike" spc="50" dirty="0">
                <a:effectLst/>
              </a:rPr>
              <a:t>.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spc="50" dirty="0"/>
              <a:t/>
            </a:r>
            <a:br>
              <a:rPr lang="en-US" sz="2400" b="1" spc="50" dirty="0"/>
            </a:br>
            <a:endParaRPr lang="en-US" sz="2400" b="1" spc="5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spc="50" dirty="0" err="1"/>
              <a:t>Biopsi</a:t>
            </a:r>
            <a:r>
              <a:rPr lang="en-US" sz="2400" b="1" spc="50" dirty="0"/>
              <a:t/>
            </a:r>
            <a:br>
              <a:rPr lang="en-US" sz="2400" b="1" spc="50" dirty="0"/>
            </a:br>
            <a:endParaRPr lang="en-US" sz="2400" b="1" spc="50" dirty="0"/>
          </a:p>
        </p:txBody>
      </p:sp>
      <p:pic>
        <p:nvPicPr>
          <p:cNvPr id="10" name="Billede 9" descr="Et billede, der indeholder cylinder, indendørs&#10;&#10;Automatisk genereret beskrivelse">
            <a:extLst>
              <a:ext uri="{FF2B5EF4-FFF2-40B4-BE49-F238E27FC236}">
                <a16:creationId xmlns:a16="http://schemas.microsoft.com/office/drawing/2014/main" id="{DE8425BB-C903-6DB4-5841-FC48141AB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779" y="637909"/>
            <a:ext cx="3295405" cy="2593974"/>
          </a:xfrm>
          <a:prstGeom prst="rect">
            <a:avLst/>
          </a:prstGeom>
        </p:spPr>
      </p:pic>
      <p:pic>
        <p:nvPicPr>
          <p:cNvPr id="2050" name="Picture 2" descr="Et billede, der indeholder tekst, visitkort, Rektangel, kunst&#10;&#10;Automatisk genereret beskrivelse">
            <a:extLst>
              <a:ext uri="{FF2B5EF4-FFF2-40B4-BE49-F238E27FC236}">
                <a16:creationId xmlns:a16="http://schemas.microsoft.com/office/drawing/2014/main" id="{585B00CB-D648-19D6-EA94-EE2102B59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5167" y="3632746"/>
            <a:ext cx="3458631" cy="259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>
            <a:extLst>
              <a:ext uri="{FF2B5EF4-FFF2-40B4-BE49-F238E27FC236}">
                <a16:creationId xmlns:a16="http://schemas.microsoft.com/office/drawing/2014/main" id="{0814AC44-CCEF-4D83-57CF-F5C6EDB9D0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1A3D3C32-7D11-7695-C25B-0995C82424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2718816" cy="214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57210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BF6B02B-1E68-4EE0-9727-1D52CF28C6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701CFAA-4639-4820-BE69-F25240BFE5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012458" flipH="1">
            <a:off x="1063637" y="1037439"/>
            <a:ext cx="8701688" cy="4778176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548883-4A7F-36AE-4832-5E3618D12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600" y="1715288"/>
            <a:ext cx="6819900" cy="310341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Behandling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826982F-31DC-BF32-EA3F-015082D8C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4900" y="5181600"/>
            <a:ext cx="4724400" cy="113585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ALTID SYSTEMISK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32FAC0D-42B6-40E7-856C-61C0E7847E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012458" flipH="1">
            <a:off x="1162008" y="1011753"/>
            <a:ext cx="8701688" cy="4778176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9569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tekst, skærmbillede, design&#10;&#10;Automatisk genereret beskrivelse">
            <a:extLst>
              <a:ext uri="{FF2B5EF4-FFF2-40B4-BE49-F238E27FC236}">
                <a16:creationId xmlns:a16="http://schemas.microsoft.com/office/drawing/2014/main" id="{C12C0BE9-3AE9-DEBC-3CE1-7AE1AEFBA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614" y="674556"/>
            <a:ext cx="7358336" cy="5440069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96726708-C35A-D8E8-D6E6-15A152EBE1F2}"/>
              </a:ext>
            </a:extLst>
          </p:cNvPr>
          <p:cNvSpPr txBox="1"/>
          <p:nvPr/>
        </p:nvSpPr>
        <p:spPr>
          <a:xfrm>
            <a:off x="9471950" y="3429000"/>
            <a:ext cx="3372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1" dirty="0">
                <a:solidFill>
                  <a:schemeClr val="accent5"/>
                </a:solidFill>
              </a:rPr>
              <a:t>DDS.NU</a:t>
            </a:r>
          </a:p>
        </p:txBody>
      </p:sp>
    </p:spTree>
    <p:extLst>
      <p:ext uri="{BB962C8B-B14F-4D97-AF65-F5344CB8AC3E}">
        <p14:creationId xmlns:p14="http://schemas.microsoft.com/office/powerpoint/2010/main" val="1671966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AD30EFE3-9611-4841-9BC3-E51D7A3596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3F35279-1263-8982-CDA3-B31BC08A7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3" y="732731"/>
            <a:ext cx="10000521" cy="1731909"/>
          </a:xfrm>
        </p:spPr>
        <p:txBody>
          <a:bodyPr>
            <a:normAutofit/>
          </a:bodyPr>
          <a:lstStyle/>
          <a:p>
            <a:pPr algn="ctr"/>
            <a:r>
              <a:rPr lang="da-DK"/>
              <a:t>Skimmel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F1930059-8200-4FC7-BFF5-6CAFA38EDD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3430134"/>
              </p:ext>
            </p:extLst>
          </p:nvPr>
        </p:nvGraphicFramePr>
        <p:xfrm>
          <a:off x="763009" y="2658421"/>
          <a:ext cx="10723035" cy="3512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4795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sky, udendørs, tekst, bygning&#10;&#10;Automatisk genereret beskrivelse">
            <a:extLst>
              <a:ext uri="{FF2B5EF4-FFF2-40B4-BE49-F238E27FC236}">
                <a16:creationId xmlns:a16="http://schemas.microsoft.com/office/drawing/2014/main" id="{B5BB0278-C294-A2A8-978B-3F859A811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93837" cy="6858000"/>
          </a:xfrm>
          <a:prstGeom prst="rect">
            <a:avLst/>
          </a:prstGeom>
        </p:spPr>
      </p:pic>
      <p:pic>
        <p:nvPicPr>
          <p:cNvPr id="7" name="Billede 6" descr="Et billede, der indeholder tekst, bygning, skærmbillede, udendørs&#10;&#10;Automatisk genereret beskrivelse">
            <a:extLst>
              <a:ext uri="{FF2B5EF4-FFF2-40B4-BE49-F238E27FC236}">
                <a16:creationId xmlns:a16="http://schemas.microsoft.com/office/drawing/2014/main" id="{ED6E8DB3-4592-C572-791D-2F467930F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1063" y="0"/>
            <a:ext cx="7090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99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5E0463-FEA3-C293-3FBA-BBF6B3BD8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Gær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B8DF5A91-63A9-4D2A-4406-967121454A27}"/>
              </a:ext>
            </a:extLst>
          </p:cNvPr>
          <p:cNvSpPr txBox="1"/>
          <p:nvPr/>
        </p:nvSpPr>
        <p:spPr>
          <a:xfrm>
            <a:off x="6987789" y="818178"/>
            <a:ext cx="2377440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/>
              <a:t>Candida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Saccharomyces</a:t>
            </a:r>
            <a:endParaRPr lang="da-DK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/>
              <a:t>Malassezia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Trichosporon</a:t>
            </a:r>
            <a:endParaRPr lang="da-DK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Cryptococcus</a:t>
            </a:r>
            <a:endParaRPr lang="da-DK" sz="2400" b="1" dirty="0"/>
          </a:p>
          <a:p>
            <a:endParaRPr lang="da-DK" sz="2400" b="1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6B0EBD30-1CF6-1B3A-7A24-1758681FC60D}"/>
              </a:ext>
            </a:extLst>
          </p:cNvPr>
          <p:cNvSpPr txBox="1"/>
          <p:nvPr/>
        </p:nvSpPr>
        <p:spPr>
          <a:xfrm>
            <a:off x="6987789" y="3274952"/>
            <a:ext cx="2377440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/>
              <a:t>Normalflora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/>
              <a:t>Inhalation/</a:t>
            </a:r>
            <a:r>
              <a:rPr lang="da-DK" sz="2400" b="1" dirty="0" err="1"/>
              <a:t>Inoculation</a:t>
            </a:r>
            <a:endParaRPr lang="da-DK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/>
              <a:t>Lungeinfektion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Sinuses</a:t>
            </a:r>
            <a:r>
              <a:rPr lang="da-DK" sz="2400" b="1" dirty="0"/>
              <a:t>, ydre øre </a:t>
            </a:r>
            <a:r>
              <a:rPr lang="da-DK" sz="2400" b="1" dirty="0" err="1"/>
              <a:t>ect</a:t>
            </a:r>
            <a:r>
              <a:rPr lang="da-DK" sz="2400" b="1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b="1" dirty="0" err="1"/>
              <a:t>Fusarium</a:t>
            </a:r>
            <a:r>
              <a:rPr lang="da-DK" sz="2400" b="1" dirty="0"/>
              <a:t>: </a:t>
            </a:r>
            <a:r>
              <a:rPr lang="da-DK" sz="2400" b="1" dirty="0" err="1"/>
              <a:t>fungaemia</a:t>
            </a:r>
            <a:endParaRPr lang="da-DK" sz="2400" b="1" dirty="0"/>
          </a:p>
        </p:txBody>
      </p:sp>
      <p:pic>
        <p:nvPicPr>
          <p:cNvPr id="6" name="Billede 5" descr="Et billede, der indeholder cirkel, service, bordservice&#10;&#10;Automatisk genereret beskrivelse">
            <a:extLst>
              <a:ext uri="{FF2B5EF4-FFF2-40B4-BE49-F238E27FC236}">
                <a16:creationId xmlns:a16="http://schemas.microsoft.com/office/drawing/2014/main" id="{4863E270-8FD7-8254-57D5-B3BC69CA3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12636"/>
            <a:ext cx="5699431" cy="445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72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ekst, skærmbillede, mønster&#10;&#10;Automatisk genereret beskrivelse">
            <a:extLst>
              <a:ext uri="{FF2B5EF4-FFF2-40B4-BE49-F238E27FC236}">
                <a16:creationId xmlns:a16="http://schemas.microsoft.com/office/drawing/2014/main" id="{A670363B-1A01-50C6-148F-3623B00C5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150" y="488950"/>
            <a:ext cx="7759700" cy="588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71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0">
            <a:extLst>
              <a:ext uri="{FF2B5EF4-FFF2-40B4-BE49-F238E27FC236}">
                <a16:creationId xmlns:a16="http://schemas.microsoft.com/office/drawing/2014/main" id="{AD30EFE3-9611-4841-9BC3-E51D7A3596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FAE3EB-5313-7D1A-C150-DFF9682C6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3" y="732731"/>
            <a:ext cx="10000521" cy="1731909"/>
          </a:xfrm>
        </p:spPr>
        <p:txBody>
          <a:bodyPr>
            <a:normAutofit/>
          </a:bodyPr>
          <a:lstStyle/>
          <a:p>
            <a:pPr algn="ctr"/>
            <a:r>
              <a:rPr lang="da-DK"/>
              <a:t>Candida – disponerende faktorer</a:t>
            </a:r>
          </a:p>
        </p:txBody>
      </p:sp>
      <p:graphicFrame>
        <p:nvGraphicFramePr>
          <p:cNvPr id="16" name="Pladsholder til indhold 2">
            <a:extLst>
              <a:ext uri="{FF2B5EF4-FFF2-40B4-BE49-F238E27FC236}">
                <a16:creationId xmlns:a16="http://schemas.microsoft.com/office/drawing/2014/main" id="{42690934-42DC-6187-B7E0-E4BD7A6FB6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1408105"/>
              </p:ext>
            </p:extLst>
          </p:nvPr>
        </p:nvGraphicFramePr>
        <p:xfrm>
          <a:off x="763009" y="2658421"/>
          <a:ext cx="10723035" cy="3512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9742945"/>
      </p:ext>
    </p:extLst>
  </p:cSld>
  <p:clrMapOvr>
    <a:masterClrMapping/>
  </p:clrMapOvr>
</p:sld>
</file>

<file path=ppt/theme/theme1.xml><?xml version="1.0" encoding="utf-8"?>
<a:theme xmlns:a="http://schemas.openxmlformats.org/drawingml/2006/main" name="ChitchatVTI">
  <a:themeElements>
    <a:clrScheme name="bubbles">
      <a:dk1>
        <a:sysClr val="windowText" lastClr="000000"/>
      </a:dk1>
      <a:lt1>
        <a:sysClr val="window" lastClr="FFFFFF"/>
      </a:lt1>
      <a:dk2>
        <a:srgbClr val="071819"/>
      </a:dk2>
      <a:lt2>
        <a:srgbClr val="D5F2EB"/>
      </a:lt2>
      <a:accent1>
        <a:srgbClr val="38B698"/>
      </a:accent1>
      <a:accent2>
        <a:srgbClr val="528BD6"/>
      </a:accent2>
      <a:accent3>
        <a:srgbClr val="31A7C7"/>
      </a:accent3>
      <a:accent4>
        <a:srgbClr val="F15843"/>
      </a:accent4>
      <a:accent5>
        <a:srgbClr val="DE3A6D"/>
      </a:accent5>
      <a:accent6>
        <a:srgbClr val="7AAE3C"/>
      </a:accent6>
      <a:hlink>
        <a:srgbClr val="2F9880"/>
      </a:hlink>
      <a:folHlink>
        <a:srgbClr val="396CD1"/>
      </a:folHlink>
    </a:clrScheme>
    <a:fontScheme name="The Hand">
      <a:majorFont>
        <a:latin typeface="The Serif Hand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itchatVTI" id="{08BB1610-1071-4750-BA6F-EA15E875FFCD}" vid="{D7BDF053-2181-45AE-9365-FFAA906CB43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35784</TotalTime>
  <Words>1281</Words>
  <Application>Microsoft Office PowerPoint</Application>
  <PresentationFormat>Widescreen</PresentationFormat>
  <Paragraphs>234</Paragraphs>
  <Slides>47</Slides>
  <Notes>1</Notes>
  <HiddenSlides>1</HiddenSlides>
  <MMClips>0</MMClips>
  <ScaleCrop>false</ScaleCrop>
  <HeadingPairs>
    <vt:vector size="6" baseType="variant">
      <vt:variant>
        <vt:lpstr>Benyttede skrifttyper</vt:lpstr>
      </vt:variant>
      <vt:variant>
        <vt:i4>9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47</vt:i4>
      </vt:variant>
    </vt:vector>
  </HeadingPairs>
  <TitlesOfParts>
    <vt:vector size="57" baseType="lpstr">
      <vt:lpstr>Arial</vt:lpstr>
      <vt:lpstr>ArialMT</vt:lpstr>
      <vt:lpstr>Boucherie Block</vt:lpstr>
      <vt:lpstr>Calibri</vt:lpstr>
      <vt:lpstr>Chalkboard</vt:lpstr>
      <vt:lpstr>Google Sans</vt:lpstr>
      <vt:lpstr>The Hand</vt:lpstr>
      <vt:lpstr>The Serif Hand</vt:lpstr>
      <vt:lpstr>Times New Roman</vt:lpstr>
      <vt:lpstr>ChitchatVTI</vt:lpstr>
      <vt:lpstr>Svampeinfektioner i huden, guidelines for diagnosticering og behandling v/ afdelingslæge Stine Andersen, Dermatologisk Afdeling, AUH. </vt:lpstr>
      <vt:lpstr>Svampe</vt:lpstr>
      <vt:lpstr>Skimmel</vt:lpstr>
      <vt:lpstr>PowerPoint-præsentation</vt:lpstr>
      <vt:lpstr>Skimmel</vt:lpstr>
      <vt:lpstr>PowerPoint-præsentation</vt:lpstr>
      <vt:lpstr>Gær</vt:lpstr>
      <vt:lpstr>PowerPoint-præsentation</vt:lpstr>
      <vt:lpstr>Candida – disponerende faktorer</vt:lpstr>
      <vt:lpstr>Dermatofyter</vt:lpstr>
      <vt:lpstr>Svampeinfektioner i huden</vt:lpstr>
      <vt:lpstr>Fodsvamp</vt:lpstr>
      <vt:lpstr>PowerPoint-præsentation</vt:lpstr>
      <vt:lpstr>Udredning</vt:lpstr>
      <vt:lpstr>PowerPoint-præsentation</vt:lpstr>
      <vt:lpstr>Behandling</vt:lpstr>
      <vt:lpstr>PowerPoint-præsentation</vt:lpstr>
      <vt:lpstr>Non-farmakologisk Behandling</vt:lpstr>
      <vt:lpstr>Differentialdiagnoser</vt:lpstr>
      <vt:lpstr>Tinea Corporis (ringorm)</vt:lpstr>
      <vt:lpstr>PowerPoint-præsentation</vt:lpstr>
      <vt:lpstr>PowerPoint-præsentation</vt:lpstr>
      <vt:lpstr>Udredning</vt:lpstr>
      <vt:lpstr>Behandling</vt:lpstr>
      <vt:lpstr>PowerPoint-præsentation</vt:lpstr>
      <vt:lpstr>Non-farmakologisk Behandling</vt:lpstr>
      <vt:lpstr>Differentialdiagnoser</vt:lpstr>
      <vt:lpstr>Neglesvamp - Onykomykose</vt:lpstr>
      <vt:lpstr>5 kliniske varianter</vt:lpstr>
      <vt:lpstr>PowerPoint-præsentation</vt:lpstr>
      <vt:lpstr>Udredning</vt:lpstr>
      <vt:lpstr>Behandling</vt:lpstr>
      <vt:lpstr>Behandling</vt:lpstr>
      <vt:lpstr>PowerPoint-præsentation</vt:lpstr>
      <vt:lpstr>PowerPoint-præsentation</vt:lpstr>
      <vt:lpstr>Prognose:  </vt:lpstr>
      <vt:lpstr>Differentialdiagnoser</vt:lpstr>
      <vt:lpstr>Dybe svampeinfektioner</vt:lpstr>
      <vt:lpstr>Risikofaktorer</vt:lpstr>
      <vt:lpstr>Agens</vt:lpstr>
      <vt:lpstr>Majocchis granulom</vt:lpstr>
      <vt:lpstr>Mycetom eller pseudomycetom</vt:lpstr>
      <vt:lpstr>Kerion celsi  </vt:lpstr>
      <vt:lpstr>Dissemineret dermatofytose  </vt:lpstr>
      <vt:lpstr>Udredning</vt:lpstr>
      <vt:lpstr>Behandling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Svampeinfektioner i huden, guidelines for diagnosticering og behandling v/ afdelingslæge Stine Andersen, Dermatologisk Afdeling, AUH.</dc:title>
  <dc:creator>stine maria andersen</dc:creator>
  <cp:lastModifiedBy>Tina Jakobsen</cp:lastModifiedBy>
  <cp:revision>18</cp:revision>
  <dcterms:created xsi:type="dcterms:W3CDTF">2024-07-01T19:26:18Z</dcterms:created>
  <dcterms:modified xsi:type="dcterms:W3CDTF">2024-10-29T07:36:40Z</dcterms:modified>
</cp:coreProperties>
</file>